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2"/>
  </p:notesMasterIdLst>
  <p:sldIdLst>
    <p:sldId id="256" r:id="rId2"/>
    <p:sldId id="299" r:id="rId3"/>
    <p:sldId id="300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8" r:id="rId17"/>
    <p:sldId id="297" r:id="rId18"/>
    <p:sldId id="307" r:id="rId19"/>
    <p:sldId id="257" r:id="rId20"/>
    <p:sldId id="272" r:id="rId21"/>
  </p:sldIdLst>
  <p:sldSz cx="9144000" cy="6858000" type="screen4x3"/>
  <p:notesSz cx="7099300" cy="10234613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cs-CZ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cs-CZ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143C42DF-62E7-4F12-8C25-6773A99A6D7A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C42DF-62E7-4F12-8C25-6773A99A6D7A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B9A0E-F0C4-4A59-91AE-F506DADDD89F}" type="slidenum">
              <a:rPr lang="cs-CZ"/>
              <a:pPr/>
              <a:t>19</a:t>
            </a:fld>
            <a:endParaRPr lang="cs-CZ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Chyby v základnom výskume, nedostatky v poznaní spôsobia nasledovné chyby vo vytvorených modeloch a môžu spôsobiť náhodné, alebo vynútené chyby v interpretáciách modelov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2867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7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7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2867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2868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868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9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286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cs-CZ"/>
              <a:t>Click to edit Master subtitle style</a:t>
            </a:r>
          </a:p>
        </p:txBody>
      </p:sp>
      <p:sp>
        <p:nvSpPr>
          <p:cNvPr id="28696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2869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8D15DA9-2112-4EBF-9F64-ADA437470661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28698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9E27E-2F1B-4C18-B2A4-313D8388A92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1426E-FB3C-4C98-BF3C-2719D9C83FD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C1F63-A16E-4385-978C-A0F28D97FFA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86F2A-0628-485D-81DC-2684448F80A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A5B2E-0A1F-4EE9-BADF-73E5A41C06C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8905F-A5E3-4C47-AFF8-F39D2C8AF62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92244-1897-4D46-B610-26E2B8325FC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B8CDA-0AA9-4623-9A16-9ACC87E2A65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21B7E-5ECA-4CBC-AF16-4B856E8241B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20CA1-A739-4908-BEAB-6740A8037BE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765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765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6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6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7664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7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sp>
        <p:nvSpPr>
          <p:cNvPr id="2767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  <p:sp>
        <p:nvSpPr>
          <p:cNvPr id="2767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2767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2767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DE2787E-DD1C-4830-839D-BE2F88EEE80E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484313"/>
            <a:ext cx="7772400" cy="1470025"/>
          </a:xfrm>
        </p:spPr>
        <p:txBody>
          <a:bodyPr/>
          <a:lstStyle/>
          <a:p>
            <a:r>
              <a:rPr lang="sk-SK" sz="4400" dirty="0" smtClean="0"/>
              <a:t>Čo je </a:t>
            </a:r>
            <a:r>
              <a:rPr lang="sk-SK" sz="4400" b="1" dirty="0" smtClean="0"/>
              <a:t>g</a:t>
            </a:r>
            <a:r>
              <a:rPr lang="it-IT" sz="4400" b="1" dirty="0" smtClean="0"/>
              <a:t>eol</a:t>
            </a:r>
            <a:r>
              <a:rPr lang="sk-SK" sz="4400" b="1" dirty="0" smtClean="0"/>
              <a:t>ógia </a:t>
            </a:r>
            <a:r>
              <a:rPr lang="sk-SK" sz="4400" dirty="0" smtClean="0"/>
              <a:t>a</a:t>
            </a:r>
            <a:br>
              <a:rPr lang="sk-SK" sz="4400" dirty="0" smtClean="0"/>
            </a:br>
            <a:r>
              <a:rPr lang="en-US" sz="4400" dirty="0" smtClean="0"/>
              <a:t>a </a:t>
            </a:r>
            <a:r>
              <a:rPr lang="en-US" sz="4400" dirty="0" err="1" smtClean="0"/>
              <a:t>ako</a:t>
            </a:r>
            <a:r>
              <a:rPr lang="en-US" sz="4400" dirty="0" smtClean="0"/>
              <a:t> </a:t>
            </a:r>
            <a:r>
              <a:rPr lang="en-US" sz="4400" dirty="0" err="1" smtClean="0"/>
              <a:t>sa</a:t>
            </a:r>
            <a:r>
              <a:rPr lang="en-US" sz="4400" dirty="0" smtClean="0"/>
              <a:t> </a:t>
            </a:r>
            <a:r>
              <a:rPr lang="en-US" sz="4400" dirty="0" err="1" smtClean="0"/>
              <a:t>uplatním</a:t>
            </a:r>
            <a:r>
              <a:rPr lang="en-US" sz="4400" dirty="0" smtClean="0"/>
              <a:t>?</a:t>
            </a:r>
            <a:r>
              <a:rPr lang="it-IT" sz="4400" dirty="0" smtClean="0"/>
              <a:t> </a:t>
            </a:r>
            <a:endParaRPr lang="sk-SK" sz="48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57788"/>
            <a:ext cx="6400800" cy="815975"/>
          </a:xfrm>
        </p:spPr>
        <p:txBody>
          <a:bodyPr/>
          <a:lstStyle/>
          <a:p>
            <a:r>
              <a:rPr lang="sk-SK" sz="2800" dirty="0"/>
              <a:t>N</a:t>
            </a:r>
            <a:r>
              <a:rPr lang="it-IT" sz="2800" dirty="0"/>
              <a:t>atália </a:t>
            </a:r>
            <a:r>
              <a:rPr lang="it-IT" sz="2800" dirty="0" smtClean="0"/>
              <a:t>Hudáčková, Roman Aubrecht</a:t>
            </a:r>
            <a:r>
              <a:rPr lang="en-US" sz="2800" dirty="0" smtClean="0"/>
              <a:t>, </a:t>
            </a:r>
            <a:endParaRPr lang="sk-SK" sz="2800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sk-SK" sz="1600" i="1"/>
              <a:t>KEGA 3/7226/09 Využitie nových technológií (E-learning, Web testing) vo výučbe paleontológie.</a:t>
            </a:r>
            <a:r>
              <a:rPr lang="sk-SK" sz="1600"/>
              <a:t> 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403350" y="6308725"/>
            <a:ext cx="5635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600" i="1">
                <a:latin typeface="Arial Unicode MS" pitchFamily="34" charset="-128"/>
              </a:rPr>
              <a:t>Comenius University, Faculty of Natural Sciences, Bratislava</a:t>
            </a:r>
          </a:p>
        </p:txBody>
      </p:sp>
      <p:pic>
        <p:nvPicPr>
          <p:cNvPr id="2054" name="Picture 5" descr="kulich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82295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www.mana2.sk/files/clanky/2009.06/pol/p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-459432"/>
            <a:ext cx="6096000" cy="4048125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96752" y="-1827584"/>
            <a:ext cx="9361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9" name="Picture 8" descr="studium_geologie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658205" y="3372206"/>
            <a:ext cx="3983765" cy="2987824"/>
          </a:xfrm>
          <a:prstGeom prst="rect">
            <a:avLst/>
          </a:prstGeom>
        </p:spPr>
      </p:pic>
      <p:pic>
        <p:nvPicPr>
          <p:cNvPr id="10" name="Picture 9" descr="studium_geologieadr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619543" y="619543"/>
            <a:ext cx="4370926" cy="3131840"/>
          </a:xfrm>
          <a:prstGeom prst="rect">
            <a:avLst/>
          </a:prstGeom>
        </p:spPr>
      </p:pic>
      <p:pic>
        <p:nvPicPr>
          <p:cNvPr id="11" name="Picture 10" descr="studium_geologieadr22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513720" y="2855506"/>
            <a:ext cx="3540494" cy="446449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FF00"/>
                </a:solidFill>
              </a:rPr>
              <a:t>Priťahuje vás adrenalínový šport?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4586" name="Picture 10" descr="https://fbcdn-sphotos-b-a.akamaihd.net/hphotos-ak-prn2/v/t1.0-9/1013076_10200833148743930_879563110_n.jpg?oh=fa79afd54fe6c83418726ace95a3dda9&amp;oe=559D85E2&amp;__gda__=1437188239_0419e9a134049b24802028f6e8d648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51630"/>
            <a:ext cx="2411760" cy="3606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http://www.omekstur.com/fotoweb/ukraina/zakarpatie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77764"/>
            <a:ext cx="4381500" cy="3114676"/>
          </a:xfrm>
          <a:prstGeom prst="rect">
            <a:avLst/>
          </a:prstGeom>
          <a:noFill/>
        </p:spPr>
      </p:pic>
      <p:pic>
        <p:nvPicPr>
          <p:cNvPr id="23558" name="Picture 6" descr="http://www.livingstone.cz/gallery/0/0/40/big/mongolsko_yolyn_am_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091" y="3429000"/>
            <a:ext cx="5117909" cy="34290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0" y="5013176"/>
            <a:ext cx="4608512" cy="158417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 smtClean="0"/>
              <a:t>NIE LEN SVET</a:t>
            </a:r>
            <a:endParaRPr lang="en-US" sz="3200" b="1" dirty="0"/>
          </a:p>
        </p:txBody>
      </p:sp>
      <p:pic>
        <p:nvPicPr>
          <p:cNvPr id="23554" name="Picture 2" descr="http://blog.sme.sk/blog/15783/247702/v_ste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88840"/>
            <a:ext cx="4541044" cy="30243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227687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Venezuela </a:t>
            </a:r>
            <a:r>
              <a:rPr lang="sk-SK" b="1" dirty="0" err="1" smtClean="0">
                <a:solidFill>
                  <a:srgbClr val="FFC000"/>
                </a:solidFill>
              </a:rPr>
              <a:t>Tepui</a:t>
            </a:r>
            <a:r>
              <a:rPr lang="sk-SK" b="1" dirty="0" smtClean="0">
                <a:solidFill>
                  <a:srgbClr val="FFC000"/>
                </a:solidFill>
              </a:rPr>
              <a:t> 2009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3556" name="Picture 4" descr="http://beststuffformen.com/wp-content/uploads/2013/04/Anatolian-Plateau-east-of-Kars-Turkey.jpeg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0"/>
            <a:ext cx="4716016" cy="35370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4008" y="54868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Turecko 2009 - 2013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35730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Mongolsko 2003 - 2004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rgbClr val="FFFF00"/>
                </a:solidFill>
              </a:rPr>
              <a:t>Dá sa vidieť s geológiou svet?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Ukrajina 2000 - 2013</a:t>
            </a: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40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709" y="3501008"/>
            <a:ext cx="475429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http://www.conservapedia.com/images/thumb/7/7a/PIA09027_a_anno_br.jpg/400px-PIA09027_a_anno_b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4293096"/>
            <a:ext cx="4307021" cy="2304256"/>
          </a:xfrm>
          <a:prstGeom prst="rect">
            <a:avLst/>
          </a:prstGeom>
          <a:noFill/>
        </p:spPr>
      </p:pic>
      <p:pic>
        <p:nvPicPr>
          <p:cNvPr id="72711" name="Picture 7" descr="http://spaceflight.nasa.gov/gallery/images/exploration/marsexploration/hires/s96_12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764704"/>
            <a:ext cx="3456384" cy="2363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23317"/>
            <a:ext cx="4355976" cy="413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757" name="AutoShape 5" descr="data:image/jpeg;base64,/9j/4AAQSkZJRgABAQAAAQABAAD/2wBDAAoHBwgHBgoICAgLCgoLDhgQDg0NDh0VFhEYIx8lJCIfIiEmKzcvJik0KSEiMEExNDk7Pj4+JS5ESUM8SDc9Pjv/2wBDAQoLCw4NDhwQEBw7KCIoOzs7Ozs7Ozs7Ozs7Ozs7Ozs7Ozs7Ozs7Ozs7Ozs7Ozs7Ozs7Ozs7Ozs7Ozs7Ozs7Ozv/wAARCAFIAQQDASIAAhEBAxEB/8QAHAAAAgIDAQEAAAAAAAAAAAAABAUDBgACBwEI/8QASxAAAgECBAQDBQUFBgQEBAcAAQIDBBEABRIhBhMxQSJRYQcUcYGRFTKhscEjQtHh8BYkM1JicoKisvEXNkNzJXSSkzVEVGNkwtL/xAAaAQADAQEBAQAAAAAAAAAAAAABAgMEAAUG/8QAMREAAgIBBAECBQMDBAMAAAAAAQIAEQMEEiExQRNRBSIyYYEUcaFCkbEVwdHwIzPx/9oADAMBAAIRAxEAPwCucQ53m0WcV8cOZ1sSR1MihUqHAADGwFjtgiHNs2NPExzKr12W4M79Ld8J+IpAueZqLEf3uWzf8ZwTlVIzWLSHSyDf4j+WPNy3Xc0AAyKs4gzoVciJmlaiqvUVD9fPriWHPc15V5M1rmYkbipfp9cLqiRZHLFCBa1+hIHfE0KD3dFbUoDixtcH444sQohCiMoM4zN6aVzm1f4QSv8AeXu2NqXN81YkJm9bMylgQah/l3wCiC7RxjmaQfErEde+NKCKX3jTC2wvsdr9MIWO08w1Gk2d5q9asYzKrTbZBO42PS+++NznOcR5zIrZlVBVsTHzWK7DpucLTG4zMNKrBhayjfbyx7IdOYhz4ka2tQevh364TcffxAV4m2YZ7mjVsyU+c1oVCAAKhwDYkdQe4xacszto6SB562plqHARIzM3i+Pqet+2KDKNNXOQNlIJF/XbD7KqKrkqtcMWp0FmBI8IP6euBqD8gsxKEaca1+a5fRTTR1tVTPIUBC1JGknstjt07YzLautSKjMWe1LyyoNcdRM7nUbXI38gdt/hhHxS02ZUsk0qvrjI5aPsyJfc273uNz5DDOmkgrkp5oxoliC6Vi0oSQOpv1F9uve+ELOMIF+9wVzGdVxJXURlapqb6QxXlsxBI7EbW6djiU8VFa9Yoq/mal3BBAU/NsV3MszUGUrFHzHVUViPu29MZG8MswaSLll/G5YaQTfsOhFgfwxNcJZbJI/MAEuFLnrmcxTTyEN4kkS5Qjvv8cFx1jhjIaid11aQLm17YRpURRULFJ4wgUjWSDpuP54Jp6bmUvLjJ8SAk9mBP0tbGTJiYWd9fmCOg1bmUiJDOI4tJZSrEMxIO5IPTy/XDXK0l5bQmoWplQk3ZLAjra564Q5dLPS1QSVC1OxAe4G636X+GDkzXMlBiQp0AjXSBYC5uPy+Qxo07hR82Tn94e43MNXV18YaAU6oCzoDa/Ww2/rbCmULX5shp61koYbg6ZGGtx1UsPIA+Y3GJpMxzCSijRGjFRIQJHZbHTffv16AfHEVXTVdVXrBmDJAhj/ZaQNKkeg+PztjeciFLU2f3gkq1DSUjkExASkEFvF6KSenUG+NMl1f2cFfVtNKA5YHmG5Gre58gMMaSWlS0dQNcqMWe9vFtsTvt0woGZT0vCkc0Mccy6bBdQITv09OuJLt+q4ahswpIUJSsmfUhY6nIEYsTe/fthZkVdVwVE4ljerhVvAXYkkfE3t8MLZaoioM1bAXWUlkIF1uT5X2FxtfBuVtLKJ4IZVgJXnhX2BHQgfC3T1xnGXIzUl3DHE1W80pBjEenZlj2t8cbJNHNTGAl1ezapLkEDqOmIYnaheGJ+W6nxO4+6W+Pe2J6mrjWqWOJVZ5Y9O3TcgH88Y92YO1sb8wiokppqyh4kp6WqqJHhNG5SR2JWWxBuR/mA2/74ZSPVVNWS37CBV8C30s58z3/wC2B+JpI6SlpsyCGQUdQHZUFzoIs23zwQal5FEihpDYAXHXv+uGy5MgW+Y4Akkkc87hVd4owPC6t1brc+mARLW0kUgJapDMQTqIkA9AdvntgiSreUrC0yxo3UqQbeYufl0xiUFDGzOAJmdQQCwa/wA/liaZsvdwlRKdwdnGY1NTVxT1FTKsboxMsxZlAYgix237/DFlp6uRObUVNU4iVSQGJAG/T1OKvk5jouIc1p3GlZtQZdPS73B+jWxBHFKc2kSWSSSKKc/efwsQe3nb8zj1WcsTzxCFl34dapehmermeSZ52ZlYm0ewsg+Atf1vjMS5IpSllB683c23PhXr64zHp4TeMGZ24acl4gi153mqMh3rJCNv9Zx5lkM6sFgfQYxdR2f+GN8+e+eZqdbXFY4AP+848y24NiDcLcsh6D+OMz3yJZQIuq7sY9VweWbXwZSwPIypY6VG7X3G3TywDVuSI7rYaSLYmpzIil0kN9O6k9Tb8sIwtZ3iHpyxCqqw5rNpZ+m19rfTGZbP7vV2cGRbbki2+2/4YxGH2dDpULIzsd+1gPp3xBDOgrOXJIFItvcemEqwRGH3h6VR+1ZZpGMj+GzBfID0xBWs1XnJePUgkIGi3U6euCKeRJa2WXWxK73QXvvt8NhiGeq52brIAdWsAE9NhiSj5uvEFUYlrWaOV18Jd2sfTFkpBVRVUEcE7ozEGRwp0gDqvr8MViqmkireZFIVmVywYdQbeeLnl2c1TUVP7vBC0zMP2gAFiwNz5b4pqLCChEuzE/ENXHUpFTRxtDDLOqstybeov57YbTx0lMDURlFeFhpAW+oDb4gnf7p8sAcSUstTnNCkCKLycxrEGx8yNrCwGPM1gZJVknZ61w9kKPpUbkja23w+OJCiiC6i+ZJWtBWZatdPExLSabtOTe37o8Ow3v8APBU7R8lCKdJYigBIbVbzuf4YVZhKrRRpE5vJMG5Wom225udr9PwwdK8rS8rxJI4IZrgi3cbG3lhWXgQ+ITXxQx5PUiKJ1ULq0uNrA9iO59fPDaLPoEk2jlMbLqsyHwm17YR1lVLTZc8VQAdS2WMEEG/dv5YsFOMuq6SGITxRrFbwNsSQOtj64y5QPT+cXF7Emos2kkqOWIAqMNjOep8/x6emDopGLNUVE3JRFOtgQVFu++A0XL6pzSBw2ltil2Hw2viRZBJXNRadcSRjXIT0JPhFu97E4xEC7Cww2Jj4gHbWSDqewKjbb5j88NIayZ6LkcyNxfSmu+oN1288DU9JACGErPIh1NG4tq7deu2J6aT3SeKseBikjBeYzXVbk2t36G30xowYiWsHicYIImYtJ7tLG8e5S2kDsDfuOuK7WhW4aMkb/s405d9W5uL6tvK5A+OLzWh4Y5ZgBEXBIIN1vbckYouXZtlicIVHOkiLSIYwjDxatGnr5XBxqTC2M1CDApaqKOKEpmEtlW7ah4ri5FwCOu3bA8UlXmtWsjVEmhNYikChW+d7379Rhxmua5HW0lO9LTAzxsNTxqQD36W3HxtivwUNZmUk8kDwxJDJvIW5aqSbkgYuRtvmGS09RWtVR08tc8aFv3kBNv13GLVybTRSJm1SzK/Lh0LH4Lg3P3cIIcqHOgg95SWS99UbX8uxxbjRRxVECwAokYLMSu+q4/Pf64zlqNgCEDmRy5dM1JOk9XVNzVK6TpAa46myjCqgCScNQSya6rsY5HJWwNrW6Ww5qnqKiJ+SA0cfhIbr07YU5PIFy6eCUhUgndHQfeNzcYVOd1yw95FTS0UNY0r09Psm5aMXC9gB8gPljaoEHMeagDUc0gBLUvgHToR0Iv3/AO2F2YPC9YOcI1AUKSDsNzvv3/jhJVzS09SVy+SaWJRpDXIW9huPrh1Qt0YGoGbUfOn4lkh57zNKWEswtqZbhj5C+2H0+VTw1MrxgQ0tPKSENhoFxtf5+oxV6KteizyCZom5r72P7wIti/xZLV5i809fM6QMS5Q+Eb9Rt+vli2dtgBguoy4eqZKrL2eRAhEmmwFr2VcZg2gpoqSkSGK+lRbrf0xmPU0zBsSkTM3c47n06NnecRxWJ97cNcWsdZwRw/SvLPHFTRhpKlNKg7jUWtgDNlJznPP2Yb+/y9CNv2htthvwbmtPlWcwVRgaWSGNgsYawLW+9viTgXzKg8XD+NuFctoMkesymWeVstqRSVus330izDyFzb54KzLgzLIeGaOtoHmatFPBUVSNJ/6cgsWUW7Nhd/4kVNTleZUma0EFRBXIVbkoInVz+8bA3+fkMbUXHYXM6Gq9wDQU2WihniaT/GUDre229sV+QCT+aDcZUkPD3E8+X0ZkMEKIFMh1EXAY/nizLwXkkfGC003OFL9imukOsXDhwD26WJxT+Lc3fPc8nzP3YwCcJaIvqtZQOo+uHdTx9FLnc1V7gVJylsu080HctfV09OmEUJZjkEgRinC1BlacQzVRnaCleB4SjC0kTt1BtvttfHmZ5VwlS5BR597jmMgqJjDHGJ1upF9zt/pwFQ8ZNWcDtkkuX6pUhWF5w+4VWuoK2vsLjAWY56KrhzL8iWnJ92qDLz9WzXLbWt64mSitx7QU3csP9gsgaTLo5KDM9NdS8+WuSVeVTkrc6rjb+eAsvyXK8t4RXM69psxp5Ksw0yUzCPWAWAcn1tfAcftEkPEeUVC080dPl9I0E1OJvDNZSL26euIcv4vy9MmlyfM6GWShFY09PypArxXc7XtY9fxxVwrCJzHq8IUGY8aZQTLUnLa7LnmijMlnjK6fDfuPEMASUeUcRZTmFfklTXUlZlKNI9PMylXQXvawHl/V8aUPHzScYwVkeWOlDltI1NBAH8Q1b3Y/8OAa7i6lyvKqyiyjIWy9sw8M80s/Mdk3uBtt3+uBtx8Cp3MOzXhiipuLcpoEWUwV0VNzWLgspZzex7dMNRkWW5RLn9bVNPJQZdKsUcKkBnYgHdrf6hgJOKMuqo6DO6/J5Jq/LoF5bxThUk07jULdjvgCHjCOoqM2pM4ozVUubSCWSKFtLxMLWt1v0HXywn/jbgzqM2q5OEpmpqqNa+VJhaWiEgDwte4IYixHp8MWjMOH8gy3OqTLYIqkTzvGdZlW1maxBFt9r4pWa1VBmD5fS5Vk6UMccjAtI4aSUhf3jbpi21eYzZvnlFnaUphWIIWiMm7BTe3T1xnzZMaLzUFRlV0VHk0Ga5jVtLJQ0UgjjhVgGJspNz/xDHmX5dR1Ayyug58cGZykSxSNd1fSdtQHTw4Gkz6PMcxzDLaugM1HUlJ5ER7vG+wG9rG+jp6YNauSkly4QUzrR0RJVH+8zG4JJt6n64mTpgOhzDzJWy+H7dWKGWU0TwSSxsG3EkZsVPzwFJU09bSaaoSVEDxgMsJ0NfsfL5/DDbL6tqalqWeASRySO6C+8evqOmFPur8kPr0pa3LsLC2J5suJKKeZwELr6WjXMo8ihkrubUBG5jzakAJ3uOvQYX0/D/DVUlZw9Rwz89TKkcsxLAut7/iTgbiPN5xnVPm+X012iRFd23UKCdz8N/lfAQ43y6H33M8syh4szqg4JebUiserAAX9beuNuLJjayOp1GVrK46qtrYYkpzHHAAD+7vbue+42vfGs8y02Y1UQkJQzENFfYja/phjRx1NJwqlZomBksdSnwkdbn52+mFVMkstHNPs7iS+vv8A164yk2x9pSOaCsU1a62jpyqjV4Rcr8h6Ys+X11QZNBdpm5YAIOq33upxVssp2zWpiIux0/tH0+JQBvt3xaMl5Udc9PCWuIwoYr6HGNh83EZRDVnAoixdF0g2RjZmudsVKkkNXV18jTBDGQ+w6+Qth3nzrSJGlg1wVNjcnc+XyxWcpEr1NYBqBZQ1h3AG35YsoFmWHc8qaAzVUhXU84AI1bqNje/bEU0NbNSOk0bINJU2sLnsemGh1w11MiqoDKh3Bsd2vfzxYqaiqWilISECQ7SMNRCWG1vrgNlCAQN3KQKL7LzbKpWkDB9BYkDazdAfgcOeIfaFR5RXtBQBaptZadrnQfQHz6emFXFVPUwDLqnmsQsRjtbaNltt9QcUeKkjqp1WSps7hmluLWNzt64148CZgGc2BIsa6naeC+IG4lyuorWgEKrUmNUBvsEQ9fiTjMLfZdTmm4ZnjPX3xz/yJjMenjVUQKnQkT3KHnxJ4kzQMChNXLYkkAjWbb4N4Myps7zyal95MDin16uXe1iot1HniPiNAc9zASyBgaqTStrfvHDT2Yyh+NqpFBAWjbqf9SY83W5GTT5HTsCaQoFRxL7JhIoAzjYdjTX/AP7YFrvZkuU5ZWVxzXncmJpNHuwUGwvb73php7SRxEZsuGQitItJzvddVh9217fPFLnXjKOlkNec1ELrofml9FiQN7/HHkaR9XmxrkOYUfFC+4zBQTxJeHeFsy4jk5sSJDTIw1TPe19rgDv0xbG9llOzM75pIXbqRCB+uLbTw0+QcPhFRVio4CxCi17C5PxOOLV2e5zU5t702Zzh2uylJSoXc9AO2Fw59VrsjnE2xV+13OIVe5ZMz4DzDImmrIJjVUxHjMQ0ugtuSvcfA4E4d4fPEeYywJXGAU6CTePVe56WuLY6LwjmsmecM09TUkPNvHMbbMQbX+YscV/hGi+zePc9pFGmNIwyL5KTcfLE11+f08qZPrTz+ajULHsYE/shV2ZmztrNcW926X/48CV3soraWlLUFdHVSLuqyJot3NtyL/HDL2ix8SvmdIcj9/5Qgbme6lrFr7XtiycJyZrHwxA/EBKVShi7SEXCg7Fj52xM63W48CZ/VBv+mhcG1SxFTlPCPCkme53X0M9Q9LLTDxFo9TXBtuLjffFtq/ZKaqZpftvQWPQU1+3+/EnBtZTZj7Rc+rKNg0EsfgYdGsVF/mRf54m9oVHxTU1tIeHzViJY25vIl0C99r7jGnPq9S2sGNXCcA81xxFVF23Vzw+zCJaDkfaKsVQqGNP0/wCbCbhngWTOcrFd9qcjU5Gjkaht66hgOtoeO6eBZ5p8ySCNS0zCfoo7/exePZyxfhNGve8zkG3qMLqM+o0+mOQZQxJHVTlVS1VK3xFwhW5NHFmaZlzuW/iIh06Lg2PU+g+eDcjoKvNp9EsvujpGG1xtqJsR29R64tVNVU/EOX19JJa8c0tNKPKxIB+ljip8DTVKcX1+XzxlTTQMr3ubtqHc+m/zxAanM+Bw9b0/xAUG4V0YYKZuHMw91WY1VVUDmM+jSWuSLAXPkO+H0OV1s6iSsqQjbeBRe3zwqzqojg49y0ymyGJQTbYEs4H42xYM4pKmty14KSfkSsQQ1yLjyuOmMmXU5QMfNbhZMZUWzB5spqVjf3WsIJH+G6+En9MLx7zLIMvkcwyyMVZgOgtfb9MRUUmfZMrxzUj1EZN9RYuF+FsbQ1zV+f0krqI26aR32OLp6w3EsGUA0YpCmuJLU5f9j0/MapkmSUrG6kfeG/r64RcO8PLmFFVKkYWEVUqxu620i9vD3OLFxk7x5RGU+8Z1A+hw00R5blTcpAFgiJCgdbC+Iprsq6cEH5mP+I3pjd9ogk4I15XDQjNJVEKKgfl3vYW6XxX63g2pyOnnmuKyAnxMvhKra26n+ePKCatr8vizmXMqmOYrqfS5te+wt5emHCccrUGSlky4sP8ADYmS2q6+Vtsba1uNqDbh5FVOXYfEQUVRNT0qCgqFUMLuNNmI8ie/y8zh1krczNZLi6qgViNtiv63wFQ5eKqGNIACNJ3t0B8sF5VzqLMKtCnObUtzbsFH8cbfqNw1Dc9COiR00ShhcamO7HFapamop+J9TKFPu5BC9BYHpb0w4zPNXRBGYCGI1Xcjc4rVTVSHOo5Io9JdbKrG/riqEljU4kCPpEH2kJpW0hY0IuBc7nbrho9Y1CpkGplY+IFh4fXc4WtTT0600ssa8yRdARjfxbkk97YqnHEsoqafnTyE6SWsARe+wFvT88Z/RGpyKl8RHa4RxPm9HmESLEgd45ieaACdJJJBI+PTFJq3C1cjJ4Sx2t2GN0mUKo1HUSbnyGIEjeRhK22purDY497BhGJdo6kTOu+yqVpeGKnVbw1jKLDsETGY89lSqvDVWEbUPfn3/wCBMZjWOpMyo8SGaTN8xVnRm96k0hgNYGs2se23xwx9lsZTjGpN7r7o4Hn99MK8/gL8SV8loyslRKoXUGIYMbE+XTBfBuf0OQZvJV5kJEBgMaiJNV91O30OPJ1ys+ndEFkibaHBMvfG/G54PajAoPe/eQ//AK2jTpt6HzxTcy9rC5xlklE+UcjmlfHz9VrMD00jyxrxxxBlPF0tClFzW5AfUHiIO9ul/hily5O3NZKdZQQfuzJoOMXw/wCG6cYVOZKcfv7xXLk8dT6ErEXOOH5khbaspTob/cu3544DUB6er5UyOkq3VkbqDffFv4J45rsjpxlWZ0NRU0sR8DovijXyF/vDFpqONuBnqBUVax+8qL3lpCXHztjJpseo+HZHT0y6noiEkMBZqM+A6KSh4WgEoKtMzS2PYHp+FsLeHZlqvaJns6Dw8tUB89JC/phXnXtRpqqmemyJHDGytUyrpCX8h/HCjgfP6Lh6sqajMZZCs8QUFF1b3xAaLUHHmzOtM/Q/MbcLAl24r4zfhmthp1y/3oSxGQtzdFt7dLHB9K+X8Z8NRzz0xMFUhujHdD0O49RjnPGXEeWcQZrA9IJmCU7LqK6SGuTthvwhxtk+RcORUVY8weN2tpjuLE3/AFOEyfDnTSI+NCMg/v5nbhdHqe+zvLlyrizNqBSx92jaLUR96z9cM+OuNMx4Yr6SnoaenlE8ZY80MbG9uxGFeVcQZXRcX5jnCic0tZENJEV2vtfb5HDaf2i8KSziOoildxsC9Ne3fDZsWR9WMz4i4oWPvUUEBaupVc19pOb1OXtSS0tKqVaOjOqtsDtceLFy9mxvwhE11N5XN16dcCycd8JbJyCWbZf7sOuAODOKssyjIfdKjmcxZWc8tLizHbDanE2TSFMWEpyPzOU03JkPD+ctl/tGzKilYrT1k7pYn9/UxU/mPmMXSLJxT8VyZrEoC1NNolsP3gVsfmPyxyKtq3m4hr62BnTmVJeHsykmwPy1Xx02l46yxqSIz81ZdI1qI+/e3pgfEtNlG18QvctGBGHRg3EdK1bxRT00WkyvTAjUbDZmOJZanPMjgRpnjeG+kB/Fb59cB5jmcdbncGYUFy0MYA1LY9SSPmDh8c9oZIClbEyX+8jJqXGRhkXGilNwrkeZ3BJN1MyLPvtgyxvBy5IgCSDdTfEVdBFBxLQSIoBmLareYHX+vLEkec5TSropIrX/AHY4tIJ/DATVDz5tDXTpYR7BAb6RvieHE3qO6KQtHj8QswoAm5PxmL5TCf8ALUKfwOG1SPe8rlERDc6EhSO9xt+eEGc5xR5nAKWLma0kDHUth0/nhVwtxUuXZJFHX63hWRkRxuVFzsR3GOGkynTKQPmU9fv/APId43GKMkrIoMlpYKiO0gumlhcbMe2G0XBmYCsqarwwrJpKBZBYbC91IPlhnBxVwhVziqjEbzj980p1D52x5U8XQ5kZ6OgRgqraSZ9hYjt/HG86jVeoSmMr73FUKvJMR0X2hBkwkjEM4JJCqNLEXIt3/TpjSizCpNfNUiCeIXCOvL1W6AkkAjywIK14qWOISkQhmCt1P3j/AF88MuG3aeOdGfSHZvGhtcA26fLHrXdkiUu5FPnFFWN7rJHC7EEhhIoIsO4vcDr1xDVRZdS08NdHJA80MkbtGrBm0ggHp6/lhhU0lOaylrGQO9m5jmwYiwsD59+uBMxzDLYMmnTlJEjoy3VQpJ8/qcTyEBwq3JsTJ844lp4JElWmqJ9KW1LFbfbu3Ta2488UPPq/7WlkqJZVRlLBYASzL0tc9LHzHliPN81r8xjpoRIWRYgo36gf9sQRxxUo1zIXXe9x94288b9PpVwgNXMl3AlhdfEygdrHbrhnFlwjhj55jcMbqusi/wA+gwBJKahyAFUE3t1JOJiZppOWpButiVNhYeX0xsazFv2nVfZrBBT8PVCU7l197Ym5vY6E2xmIPZUYzwzU8vp769z5nQmMxdepMytZokP9pK9YqZHElTIJGlbYnUb9DfzxHFS0k9dDTU0CiSU6YkRN37WIv0HXfD3MTSLXVrFTEDUMGCtp1trPl64K9n9BSSZxWViojPTqFR7kkaib7/AWx4up1XpY3ejxPTVwVoQ6h9n1OsKy5hVMJdPiWnARR8yP4YKi4OyKeFo6OqlPmY5g+/rscK/abmVSi0mW00joZLyuF6OAehPl1xX8qyfjSlqoc2y6ijsRdQHQLIpHcXBx42NNRlwjO+fbfQ6EXdRm/FeSvwwVLJ7xTT7RyKNLBhva31/lh0nsxyjO8vpqyorKxXljWQ6WWwJAPlhbxJUcX1WTuM+y2CnpUYMrxFSwfe3QnF/yJWfhfL1BuWo4xc/7Bg6rVajDpkYON10SOYKDdyqw+yfJYAVjzOtAYb+JN/8AlxXuNuF6fhujozQ1M1VJNIyBZSp6dALAeeMX2acURyBlmo23v4pm/hgzI+FqjLeNcup8yETSiNp/2b6h4b2P/wBVtsa8eUoTkbUb6BNccydcVVSfIfZe01MlTndQ8TsdYggtdR5E/oMNP/DnheqjaClqpw43PLnViD8LYl9qWbT5ZwoY6ZyklXKIdS7ELYk/lb545Rls9VlNRS19NM0csUm1j97z+IPTE9Mus1uI6j1dvPAHU4lVO2pZuJeE67hbRNHL7zRMwUTWsyHyYfrifhngduJdeZVExpqQnSmgXaS2x67AeuOl5xTQ5lkFTDIoZJYCQCO9rj9MJvZzmtLmHClPDC682m1JLHfcG5IPzvjN/qWoOjZ1HzKaJ+3vDsAaCt7OeF2kWnaoqBOBsPeBr+NrYrnFPAzcP0ZzGhqHmp0IDqxs6DoDtsfphlnvs5zOXiA5zlGYoZDMZgkxIZWvewO9xhVxNnfGlPl0lHnVPFHBN4WcRgq3fZhi2lfK7ocecMD2DwfxFYCjYkPB/C1dxBUvXvOYKSOVv2oN2dvT+OLwvBeRQSDnVEzTt0aSYaz8MM+GKVKHhjLoQANNOrNbzIuT9Scc+aKfMa6avqjd5HJXx3sPQYg2fNrMz0+1V44gIVFFi5cZuGGog01BO7kbmN7XPwPnjTKMvizmkkmeeVNLlLC3kPT1xBT5/mNLFFSuInZVABcEk/Eg4acKsz0VU7KFLVLGw6C4GMeVtRjxMWPPFGEBGbgQCCkh+3HyvmuQg+8baugPl64ZPw5AQQaudVJ6DT/DC2lJ/wDECoHofl4BhnxDlU+aR06QFRy3JbUbbWwcubJ6mNN+0EC4Qoo8SCLhWlieRvfahtYAIJXt8sVrhvhqlzaGupZp5glHVOkZS1yLmxO2G0PD2YwNI5WAhrm+om3hA6W+OIfZkF+wnK6r6vFcd7t0xpd3x6Z8i5dxFfiAAEgFYPV+z2ny3LZXoayqdl8ZjdlAYXuegHbCnIMugqeIHy9pJEWSMG6kA7An9Bi8ZTmxrM4zfLZmBNJMojHmhRT+BJ+uKtltC+We0/3UgmNkLxMf8pVrAfDp8sHDqcxTImU2wFj/ADGKrYIgnFnDtNkEdK1PPNIZne4kIsLWPa3nhzwvwzO+TU0tVLJTh0DCJLaiDvuT0xNxrTLWZzw9SyfclqWDDzHhNvoMNuK8yOTcM1dYmzIgVfS5A2+uJHV53w4san5nPf5qNQs/aQtw5lc6rClVNrjJI0ygkH1xQPaHwnmtBTNmENWauiDeNCtmiv6dx64rL8R1aVMVXTkrLSyBoypNib7387jrhtmftTzbM8sqKGajozHURmNyqtcAjtv1x7GDRa3BmV1bcPNyLOpFGWbh/wBm2XVmQ0NXJXViSTwrKyqy2BIuQNumC5PZRkkmz5nWH/iT/wDziycIm/CGUkD/APJx/wDSMc4rPZlxJPWSSRvRiNnYhWmbub+WPPx6nLlz5FfPsAPHUoQABxcj434Ky7hugpqmiq5XZ5dDCQrYCxN9h6Yp0tQppiAALG67Ya8Q8MZjw08UOYNC5qEYpy31dOvUDzwk2WJNKE28++PpdID6Qt9/3mV++qnXPZYFXhmoVSDasa5Hc8tMZjT2Uf8AliqNrXrnNv8AgTGY3jqJKpn9d7ln1YJhzKV6yUqVVSVOshxcj+r4tXs/zeI5pNRaFVZ49UbL0JHboN7H8MUriWMRZhmkQhEjyZhM4fUfCCx2A/XC/LY80p546iBZolRgwmRd7jpvjytXpk1GFkurlkybZ072k5JWV0VLmFHAKgU4ZZkC3YKdwR8PL1wHwrxfXyVGW5SYAsJIju0ZB0gfHBGWe0dUhRM0pWDKLNKpUFiOvh+Y74Ml9pGRxqzR09QxvYHQoBPxucfOjHqVw/p8mHdXRuaDy1gyb2kk/wBlCFIBM6AE/PDnJLpwxQafvLSR22/0jFA4k4uHEuVHLhlrRlmD+KQEi1yNrA4Nyz2hpQ5XTUX2W7vTxLGwM4DXUW3FtumEb4dqf0aY9vIYmuOpTzEi8Y8bqSZJH0jypBf/AKcE5LxDmM/GWWVucB1MganVni0CzDbt52w9i9pccpW2VML9dU1rf8uK3xznzcR00KLSGm9zctq5wOrVa1rDHpYsb5G2PgCAgixXETbxLr7QcmfOOHbQxtJJTSCUKguxFiDb5H8McqoKKuzevpMupomls46LYr5k+QGLbkXtKrKGmjpc0pffAhCrNG4DkW7jofjths/tUyNFkMNBWc1eoaNUHzIJxLTrrtFjOEY9w8G4DTcyz5/WQ5Tw3WVEjALFAwFz1NrAfM2xzfhz2dZnLQU+a0GerTNURBgY1YFb9iQcRZ7xbUcSgRsUSnXxe7Jc39bnrjTh/wBoUnDaCjaD3uiJui6tLRnuBt0x2n0er0+nYYq3k2R9vbmK5BbmT0nHXF2VZzHldXCa91fQ8Tw2kbe2xH63x0fiWmp6zhqviq1Aj93djq/dIBIPyI/DFfT2nZA8fN5E4lC3sypt89WKhxV7QqzPqB6KlgFJTubP4tTOL9/IYidJm1OdGXF6ddmduCgi7nTOE61My4Ty6oVg16dVb/co0kfUY59zK3Ks2no6qJ+YHKqbHxL2I26H9cA8I8TVnDVMUVTNSsdTQvtv5g22OOhU/G+U1AUiOQyHoFCtv5db4DYMujzZCqblb+IDtcDmQUvDdZPDHUSzRo7pfllD4b/PrhhwqNNJVJqDaKll1DobAYX1nE9ZU6oaSjMSF9Bkc77i/Tt1wTlVWMsp2gEauWfUTqsNwPT0xgzJqHxEP2aoTlKK3EDpS3/iRUj93QT/AMgw34ira2jjp2omYF3Ie0era2Fhkanz6TMxCjagbKGF7aQOuD14kYtb3Fv/ALg/hg5MbnIjhd1AAiEMKIuKhnWbypOA8lw2kfsR00j087419mZb7FmRwwZHsQe257YaLxPqWcige8LFSNXW3y9cVPIOLfspMwmOXPKJqp3Yc0KUux2tb1GNZxZc2nyY1xBTY6qcCAwN3Jkrzl3tDzSe3hE6hz20lFB+mxxdKrK46jOKDM4wOZT6lJH7yMp/W31OOeUdfBmWb5nmMsTRNLUadF9Wm0Y9P9N8Ol9oVPljCgmpmleFdPMD2BPSxFtsHV6TOxU4h8wUA/2nKws3DONqlKLM8irJCQkFQzNYdvCD+GGPGeWS53wjXUdNZpXjDxj/ADFSGAHxtii8U8Vf2io6cQU3u7pK6rrk1B+l7W+GBcg9qNRktOtFmNO1ZAhsjq1nQX6b9Rhk+Han0sToPnQ9fm5xdbN9GVDLMprsxrYsvpoJOc8wUgr93zJHkMWnOfZTVZVlNVmM2bwMlPEXKiIi9u3XF1o/aPk1dTvPRUdU8q9Y2jUMx+ROK1xhxFX57ClPGvJpAwLwDd2Pr5jHpLq9flzhQuxR3fMQIle8v/CH/k/Kf/k4/wDpGOa1nG3G8dTKkJkKrIVX+5jpf/bh1lftFiy3KqWiGVyOKeIRhzKAGAFr9PTGs3tkpYXKtkspI8ph/DHn4tLqMefIxwBwx4siUato5qUjiDPM7zdqSTO42Oi6ozQ6LX69h5YTzzLImkXGjyFv++LNxtx/Dxbl1PSxZfJTGGXmamkDX2It09cVVGMqhQFW5Bu218fTaVW9Ibk2H2mVu+DOv+yzR/ZicISQKtuo/wBCYzHnsrTl8M1K61f++tupuPuJjMax1EMrWeTrNnNbDV64095mEd1Fnsx+fzxpS5fHW0slMs1TUtTrqeIyqgiGwv4iAewwnzjM5f7V5xBJKFX3qZEJ7ftD3PTbBfD1TBMc4M4aTTR2YKRdv2kfocZDiIMsrgCqk9VQ1MkkSGnSMDSCIpVAAJAA1Aldj5+eB5qbRWHlFhDqBUMbqb9yR0OJ8izJErvdI6LlUryRa4pDq13lUXOw8/LBL5istAKeONY5HpXnKy09gwF2Dq43G3QdNrXx3psDxH3gm4MMyqKmWXVUBTEpj1SMXVgOxJHQWuLW/HBFHkjVtG8lOqzSatLhnCeLy3IJsCPribOTRS5JWIeUWoJkQyRUwQRvuNNybt8T164By2oVMipZxBPWS++sVjiYhvurt9036Y70zG9bbUneJsl1+GMCNiGQR/tAL7Ag/ocCnOEmqncUckHM8JNrk738umGeaTxwrW1kkcaSiWBSklPzGp0aMnSyt32Auf8AL64LpqeOpkh0QCKI1QFQ8iKpSPRGWAufCNTEjuPTAOEdtD6oY1K+0aVtUJpHhWS/3VHjQX2sO59DjZ6RJ4lYwgiJPHoaxC3HiuSPMD6dcOqa83NnrMmF4q2NAi0wVmF2LINt+g8z9cecxvdJp4WhnRkkRbwCF2s8dgVG21+3XpghSKjb16lXXK4YXdS8iVMRIdQ4I69iP0vjLIBydN5o1ueYgKnzscXfNWhy6vWmpGRIXqpFaGOAMXHNZeWvcEKF6ed8Lnq4RW5Vl0UUc3vcRWZ5EXmONbqCCN9QA6jB2se5OxKo9IsqF1j5VxpHhsL/AD7dMAM4aRFt903K26nDYpVKJF06QpYAMOve3mMAyRBfvoUk1eJ7X3v3xykjuTII4MNpJbhIjfmden1xYMnmgLIZCY3sQXTYE2Nr23B9cVqmkZSHkALL3Tr3w4oswp2nkpySEkG2wU6rdR6/wxlzJcYccx7RVs1PUmaoqXmWabeMAlSALdfpthpl9d9p82nZUuhGnVtcWF7fO+EVDVxplcUEkKxvHUF2a29jvt5YZZTRUzieo8Z5ixupUXsW1E/pjBl06kE+ZQKCI0y8OWrEZwQrDx+fhB6fPBtMyAeJQSrH1tbFWlbM6WepNE/gSRVdWX/StrfXDbLGeOheom8Cjdg++n+WMOXERzcRxCARJmFdTNGyo6pK7jYoCNN/L9wj54S5bQqk2e0jw8yZJNShl6Bt7mxtgjNs6Ajo8yp0F2PIkCNYspBII9QQbfHFazHP2o81qpsvnjmM0ChpGFgD52PU2/PHo6fGxXj/ALUW6g01bAnvxepMLOQVCobMdIBG3xOA8tljiisGMjFbh3H3Wv1v8Lf1vgK7zNznLTNI5vYWufPE6LUu4CwiO6gXIOPSK0KnDmTVUi00JRGYmU7t/nPf+OFFPk1XXyaUUqlyTI3S364sHu5gDSy2kIF9RI2+u1v5YnmqY46JJJpDMhNgqOCT87YC5Cg+XzGZR5gEfPpYBSUzCUxLpZl8ItfGqVrxEGUs8qGxUjYfPBYYa5VoqM+NfvSAa7W3sewxp7hphdpPC523FtPoP44O4f1RgCOoJJVTbyyHmSMDZVHX6YWVlNLydcm5XfYbfXDWamFMvLjeIi12bVvufxPphNmM7huWspa19Vv1xZCSeJN2MXgd8H0dMtTCzysESLoNJOo+XpgNULEKBufPDCSGrp4ORqKIT4h0BOLMZKdZ9l6hOF5YwFGircbDr4VPz64zGnsrjePhio5hBZqxjt/sTGYYdRZy3iOATcV5weYARXTbH/ecCU8tRRyloJpIWPhLRuVJHlcYM4oVP7UZq6uA3v0wK73++d8BwruGvZb2vgGETWor6yWQNJWTyMNgzSEkC9+vx3xs9dVtQpA1XJyQCOUHNreo6Y1mQai+wP0xE5YAEHZu18cDcMIGYVdTCtJUVMrxki2tybeXywdlNW2Xv4KyqhN91hcqCbfywo1sCD3HTBME8wZitwzIRe3UdMBhYghrVs8czzRztFJbxvESDJ53IxqubTEot1kTWXPMub3637b4XjUqkrtbY40UEK23fA2wg1LLWVsq5eTHHHHIZA5RZHZlte1rsbAajsP02WNmtfOxMjvIdN21vq28tz+GNQ07slSY9mAjDWNicSSVdOQYmiZtFwEXYFvO/lhBfnmCSvW1yrqWrlUVQ1uokIV9t7jbfC8VUp0PGzxmAHSS5um99iOnfBnvcHu5JULOCAiG9repO2F2pdZ8Cgg3PcYZb8x3azxG1JURyBissmsbm5sT8gd8azyTS1CMZFlD2U6TgNTSEq0pdFv0WxGJisRj1K6q2oGyg2HrhCou4d10JsXkpp9JDHVcADv/AD3wfSTicpIdQeP7p8j3wvqQylXsTv1K2NvPEb6wdaElW2274BUEcxwaMfziJ4EnSRtbqA2/ocNKeonlkhpZZlSJ0IVgWUarWW5FtrnFdgn5kMSbFQAu56H1GGNVLK8Kx642FuoAUjGVkogSnHiWuLIKl0rDVZ3NoWYIXgsqk6V9DYduvbEU1JntLRg0lVDXLO37OCWKzsQ3W6kfiLYU8PcRy5ZSS0VTZoncMCyltFrE+u4FrYd0HE9BL73P4o0hQySSiwY3N7AbbXv8ziGRCDdX+J3BlPz/ADTNDRxR1UMFJy5GtCoOrVbqb4R0kjvKxmOrWLEE9sSZ/nEmcZg9QV5aHZUDE2Ha/rgCmkaGoXQAzE2sfXHo48dJVVM5PMd0oZYiKeMsoksCRfTt1wyiWKONS3id99TSaAAPL6YUPNNT01lcvILDcmwGC0ZKzlkok8hADhX2O/kBiZWzZmjGP7ySJJamS1VKm33E1D7vS9+/57YyGjmnkKxrHIl/8VlAv8BfBjQU8JW1JKthpAVrj42xHNNJTK0uqQ6QNIBAH4YQkk8RinPMnleGhRmqZWVuiqhANu49MK5a+olOq8iKRsALbepwvnfnTPJLI9+7X2JxklVHNH/hsIwBdmNt/wBcOMXkyDOWnstRpXSPvm463IwqqJTLN5nqbYIWOWpk0xIX09z0OMGXyRuQU1vbVtc7d+2NCALJAEmR0xTmGRhcAdOt8HRONnd7m22prm+AEm0JpKKd7g+WGENbNVHVUSRJrNncL4iP+2C0M6p7MpRNw5UMBa1Ywtbp4ExmPPZi4bhmZVtpSrdQQOvhU/rjMOvUU9zlXEg0cX5qx2Hv0x/5zgZZkRNKglgbi3XE/E124szYN/8Arprf/WcD0zRq1l1KTt03wGhEyUVE7lijE2tcntiM08u9lJI6kjEs8hLaG1Wvf1wYiwrTqj1F2a19rj8PLCFiJ3mLzSMoXmSBCbFdib/QYY0tIKaQSMZHQ7Eqt/pa+NapcvblpTymWUkg2GlR09cTw0k06pBSVauqA+IG1r28I7k4UsSJw7mR5DUTK2q0SfeJb979ehwXFlMMAkjEkc5YdCmkDbp59bfTArVZy6ojEqszFSQxa537n1xLBXUD0DFkIlA1tIGN7k/19cRY5fxDx1NaukqXHJXdYxqA/PYdOpwE0gppNEosXBsybfjiSozZZQiooEasSDuXJI6fDriLM4hC37UHmN4gb7AdsUUEcNAa8Ql8tp5qdqoSM0SWuVNyNvI+uFc8KoGZCx3sbjr648pq6anDKjnSwNxfERmYqQx1b3JPU/PFVVh2YBNY11OBfa/QYnp1eSZIoyS1/CMD3+WD8rJjqOfYBRsT3+mGbqMo5h9XCAWRWLSsouegB774gooZJXeBi3g3ZdVwTfE88csixyIFLFbsCCp/niNZWNXDcaJQfEOgIxIdSxrdN10wOSPER1A7YnqhFLZ0hCP0Yb3x7Ll2tmcEt3Cje4wNLJJRIXjDXvZbr0xOr67jkUOZlLOsVWsTswV2CsSPu374YZvRJDlsumMJJGwBP+ZfP8sKXnzN4lZ6flA7c1kNzf44P94tRmjqXnbWAfuaTb59rY5kO4GTDWCJXrPK50gnDOGhFNGSGDVBGyKL6Qf1wfBS5HTan94Zpl+4he6sex2AIwyopYVmDLHBFv4rIS24vuT8Bh2f2iqvPMEy3KJ2S1TDGQxsAw3/AK74ZxRGgIQSRJr6sRuMMJEjrpV0rNE5BtZ9IFxa5BwBmWSGINNM5mgHdTt0xA2e5sUqBxBhIszMV0lDuzqTYb9Nhj3MI2mj1ljUMEGk9h8z1xF7xE8BpYpZIqk25WtQBfsL4iqUno43jrKl5KmQAMC40p/W2OANwbhK61XuByrddX9HGxkkeERJCwANyAS1/W2DJqGkkAAnbUBayAG9vTBMJjWnQKpQqdJW/itfpv8ALGjeK4mRUs1cDpY6oxBNRUyC2nRt/wB8ZJFpbSPur0Ym9z5YapIXKKg0hTa1zcWHUnAfvFKGbTruW6Nsv64mGNy+1E4gS5dHILhjYgm62O+Bo4qaGcLUygLY3IGog/XBlTM4a8S72sNGE7q+o6r3vvfF0s9yGQjxOz+ypw/DFQQwb++tuP8AYmMxD7INuFKr/wCef/ojxmKVUjObcS2HFWbWJv79N/1nAEUrRvsit8cGcTMx4qzew6V03/WcLQb7t1wCI0kqKuaofUyqPKwtbEG5JuTfEwNx922NH3IIB8scIankQJe29yLCxxty5FXxXsDjzQeim9uxxLBpueYbahtjiYAJpta7Ekjtjywb96wtuL4mIQE2cb9j2xARck/LbAHMMJoqhaWbmdGUeE+V9vyvjysqeewZCbW3HbA5Hhsw1eRx4LAnr6Y7aLuCpsB0NrDHhUJ03vjYA6bi3zx5e5sQCQMGdNdtt/rg6kdaVldLPLfY9h8MBqUDDULr6YLhGiPqqgi4v6euA3UZTRhuYZ1JMFj0rZSL3Hi+pxpBoqpfeSbi9mBJb6374Al1rKjxnUW22Hn2ti28P5NK9I6TQWXXujC3a5/IbYm1IvENljzD6enhfhSfL446qmckMsjnULg9rC9jiGiyDPIEWWKpksTvtZRt0tcYtFDk8b0saQSKUQ3CkB1O/kd8R5nxE+X1EdKlCQR95r6QD8xb8cZ9zGW2iLq/h+tzNo3rKxYKjppiXSD5HSSRfCzOuGaik1KUrJ2Q2BMwAHyPTtix00clfO9QyS6iBpaUkNcAbgAYcLdoDzGEhIsdTAEeRsdsAMZ2yc5oOGs3ZnjShpdVvE7rzGX5k29MHpRtDE0In5k6E61jiutvLa/n3xcFnkilaFbMpW17jY+R33GF1dmuYUqaRSotOpAKC5Y/hsMEuT3O2V1FcFNUsFK1cGhjosq3P54lq83gyiI65V1of8O4IPxHbAGe1NaISqBqS51tJtuPTve98D5LlOXtRKeIaafmvOxBdiPAF6HyJJvv12wVW+TOJ5oRJTGsrMwWrWnkFIHu0g8Kn4HGgoa6urnM0yKI91Zitjv6HD3PaahkgiNBBWU1JA7gFmDo17bi7bdzv54Tw5rFSpHGKKOcgXd5RcjfYDrtb8Tit8fLENeYxPDFVT0xnncuCNSLCwva1+tvQ9xgSWjrTBdYJoVXxHUhG22+3fBkeaVDTiLLt47klWTSFHW9/wAsH1VRmFFENVZLZybhYlFx8SeuJ7iODHAFcSqT5hKrOkNyF6kra3xxpomGkSLFOrj925w9rPe44mNTVPYICIzESQD0BNrDCe+ayG0MEio3RmW7YoteJM8SaGhhK3KGJwxIu19vh18/LEM0cHPPPjJDDYKtjgyky6tNQGqyoaOzeN73B3G18NaKmoWrzzygIP7NACxLeu3QYUmoaJlt9l8SxcNThEKg1jGxN/3ExmDeA4TBkUsRKHTUtYodjspxmNCG1EgwozjPE7EcWZxY2/v0/wD1thWWJ74s3FdHTf2hzWWzAmrlJ276zivPFHf9mxt2vhgQZ1ETVC1tjjbc2F9saaXXttj27EY6EGSLq/nj2zKLdfLHiNfbT0xtdtW++2FhmpVlAaxuceC5NsbcxrAEmwFse3jY7XF+t8dc6eKqhwXvp+GMCqWIS5HrjfUijSW1d7+uNWXmMCTYemOudMJ/dA37/DGLfqtuuNo6dSSS5BA6eeCo6JjGeWDc7Da9z5D1wpIhowV6dtDSLpsBcrfB1HTyVdIIlUsyG+hm2I7+uIhRSVCcyNGYg2bcCxwXSr7vdXiMbA7AdbnYfrgM3E4DmF0OWQvVmKREgkhYW8WsEgfjfF8y+sjp4byQVRdlKlgEs1u/UW67YqlEstPUE0/gNhzUZbaTbpbthw1UlVlR5MkomQeKIKVLqfQ9cZmJJmgKBzGdZXztT00tLHFT2bSahtPQb2ItY7+WCFyySuJmdaVpSpKoQQLnf5/TvhFRLUe6tHqIXZlFrAH1674fUOdJojWu0orDQTq/fHy2GIsWEsoBkFVTZsij3oiPxARukhYAfQWOCqeg5xIzDM4hpOymQXI+eGbZorhVWTbsvUdNt7YAnh57TB4VJkGolFJI26m1vxwA04pC3y2ijjLxVETmMXDE6yT6/wDbAokpEimjnrCZb9LqQB5AX2+mIaagr5Kp3WiZbbB26OPn0tjXNqJqOl99qKVJXBA8YVrAn6/jhuTF4HmMIKOgqYUkRdaxgGLwA28rD54HOQyVaxSVYdiSQHd7lflYWwrgzXM4m5TrDAwUPFAEA1L626bemHAzJ5KWGWaFdTIDpcahqPkbEXH1xwIiyCq4TgrqIUoqbMq6VBjDKp87W3OFk3BFRTkMohqH6Nz5SL9gSbHDo5vSrMVfMaCM31qnPGxPqAPpiOLinKuYz+/wyyqdLR2uP+G25+V+uKDqLK0uV5/EWjbKxGrLZWjIdb+Z3Pa+CoMkzOZIjO8nNW4IIuqj47WPwxY6PiDLa6MSBooQWtpWQ3t2JsNiT2xvJm8UoYUM3vDgbqguUHnbAY+ZwlQzCl+wUNbUyrWyO6m7yGyqf3Qu/wAfljaesmlVYaekjkjbwhyOot5W2xZnoVrAi1cC1JuGV5IRZWt6HbANFy6YyiJAtTGTeJpRvbsvUnb8u2FJuN1xKtNl1bVVa1AXnaHCBSxCoDa1hcbdR5X2wzpeGc2zRS7nlGNwlmk3HfbD9K7L8zjilbTqUWW7AA2NyOn9XwQ2cqZJEoKBJwijmSrOIwGv06bHe+CDfBM4p5hnD2XPltFLC6Ol5iwD2vbSo7eoOMxPlMc0dIxnqTPI76muwOjYeEW8sZjdj+gTI/1GcJ4nR04nzdybg1021+2s4UpZlN/lhtxSQ3E+aj/+bNf/AO42FwdQhFjuNsNOqaoz+FVJJ67dsERxyXUMhJYbJbc/L4YhgQObKWBPZepwyagIpEmYNGbgbg3I3/hhSRGAMKigy+eARtTCGci67kE+nffAktDAKpkD3QA2AP64mgOmqghmT9ipBY3BfT3wYlDTTT+8hGEEV9FxYvvsT9fhifRj1YiqXK41jWQTWRx4RcEn6Y19xjR1ALEHvpw3paMVr6o1Cq5AVQARpBtv5dsTJldQp1NI7Rpvo0bLfoMdu952yIpsvB1yRfcVb7jEsVINCFlIVxsbbdbYstNlACTyTSIFWJSqC4Zt7XH1xtHTmN5rhOSm9167jz6YUv4jBIppMr1Q8x31KbqUUjUvkfh/DBkVP7tUqFW4FrAm98GqkEFNGTPHGxUWIO4IP71un64gQ1L108ilKsLc6ozp8IHqTbr074Q2YaAgslHTirlfmFjKfuxSWJHnb+umJxJlsLx0xlYrL4ddrliPPftifJo6XNKs1S3E1KQ40r0vuCfS/U4c5Zw/T1uYSSwODMhDyK0ZuB5gnz3wrGu4wW4ngyiphSR+aDHC1uaRY2vsbdxucNMv5VJAUjrRzpT/AIpUtcdOn8Dg7NaSEM+lmdIbksihgptsAv8AHCp83oMuitJUioYoADG1gpN799jiQZibliAFjZ6GZo9Aq2WRRcKGOlvK1xtjKnJphStPUSRKEseZqtpHmcVXMuLWq8kjo0impHR//Sc6JFP+YHe/T0wA2bCeAUeYNLLFDbSEcDyvc732v88V9MmZ99Sy0mcUkEhp46iWtkaRVBi8CC58zuRi7VGYxULyRMzPDHEX1WFmI7E+WOa5ZllNmVLU1eU6adKQcx/eZAxPw2G+E9dPUSi0se6ncl9zgBeeJxc+Z137SpJ5FpVmjnqZLOIdZDAbb7drb3/liCaihrZ2aNrBbs7rutx57bkXxypK5opvfFqHM5spBWwsB8f6th5S8VTZbEkMtVJLYFSiEaSpsdm3PrjmT2g3R7UUWY++ySAuQNMheOPVdeh6kjqOnS98MIKqor6SpgidNTuyPr3kjFumkDfY+mOe5nxXXV9RaGqlijKaSl+9ztfywtWuro1lqDPJrYjx6jq+vXBGIwFxOnNS060sNKaGAT20kRqpMltzvYhe3fvgihyvLctrCZ6RRVypurEsLHckbdOnbviipx/mchg5607csWH7IC426/QYcrxyma19MmY0Ukik6RHTve7XFrDbHFDCGBl2gqqZNSQRqoLfdVCB09RY4Xy1VPKR71WoyISWVIQoHx29bYSfbVXkqOKkRykyuVpym6Ak7E97f1fEjZhJmRjj0CjiMYuoTYm1/piLvXUcLcb5fJQUrmWqnhIL6SFYsCD03Ntx52wVPPHnM/MymJUakcXnkVSrG2wt1+d8IczWT3RA9OJUhUqZlvs3T5/Af9wMrnq/E6S7JN+ziAKA+ZJ8uuODE8TiOZacurIIhJl8xoopyx5mm4sbXNx9PLEtZllazRmjroaSmjUsRHT6r/De34Y57VVE82fVOY1qqVZtQSOYKQwFlbpuB/DFqo6rMJ8tWupJxzEbUVtZW+fTofMYZuPvCrGWbKJklpX0SQyaJChMTXFxa9/I+mMxHkE9RU0LzVUKxStKb6Vtq2Fj9PyxmN+OtgqZH+oziXEiM3FObAbg1s2w/wB5wBHTFm0BfEPPth5n9Dq4nzN421f32Um3bxE/xHyxImViOM1io0rWvpAJHxwjNUoq2JJkmSqIve5XCab2sL29cM82iVERtbldJN1e4UH4ehxrQziTLHSZKVF0aSHY7C9za3fAFT7zUPyoS6weF9KeLWxtYah8tidsSuzLVQmuX5c75lz0cGNF1SFgLBeu/wBRg2oplrKk7OiRNcF1sD5/EDzxukUeW0jGCvkM7303Qi5t28t7jp2wZAtVCkaZjDRzBIingKgqSd3Iv4jYY4mcBUHyoSJVRU8dPoADSjVEWZgALdO3xI64nMcGXEvUzmSNyU0ps3W7WHmQfhc9cO6fLqkUavRmZIjFpQpGodh/+4w2LW6AdvXC3JOHK5pdcMSNFBKyGSVTYb2Nh1JttufnhbjVF0rxUsIrIqRoI2kEatNGwOojzHwJ2thhS8Ox1MKTU7B9t0dd2Fxfvti2Dhmko4mkld55ZCWLSNfSSOir29PzxvSZUEnimhiNPGUIYsbXNtrL0wpMIqKZOCqTMKZYxSxwSOPFJESCPx37bEYUZf7PqSCSrjr52mKx3SUeAKL9LdSduo23OLxUR1MkTw00rh7bsUKj4A9MK6aGpMfu1fKDK7fs5VsoIsRYgb/XbCeoV4EOwHmLMo4KjoKYVtJVqKmKRlLSpdOXtYFe+19/X0xZoKemyyJqSkpFEMl5g6gaNfpubdsKYcvrYKd44ausE8susyNKGVdttI7qDbyO+D6GlSjyeSOPMJ6jllgzwqH/AGh67WPQ9sMzFhAFAi2tpaqsSWZFlRFiLNrsBbqQpBvve3yxzKhpY5naWpkShRpSCzKSo2O1hc9rfLHWpGgTKp2M007lbsf83ptsPKwxXly+aeSAU2XCcUx8WqO6ubXtbv3F/XC4/lgy81Of1dIicqWprUETqTGsdmIsehAO3T8cXPM8u4bjyylnaVYiUUECO5fYarW73wxHCVNmSiZciqI2djZViKlPS5sLdd7b4FzPgHOa2GNqKjl3AJSU6Sp79fPFCd3EjwJUMyeOinmp8sqDLBJYGw06h5bHA1RR5lGRHKjQKdyG8IPl+uL7Rey/OWk508McckbAqrSAq2/p0wfH7McymrVkqBSgaCHlMjF2Y+lvjhhftFNeTOVugHhWzLa587974292aRkQA3YCwtfa2OvTeyaOamKCrWOUuWDhSbDoBb4Yly32S01HIJZsyZ3F7FY7Wv8APDfMfEWx7zkSZWGikZL81UBROmsXN8ByEtRuDcWe9vLHdaf2W5XDVPM9bUyhhZUOmyj02xuPZRw2QRItS6ltTLzbAn5YYK3mAlfE4HTUySledrWLV42UXIGLLkFLTUtVPX0FU04p4fCXQqVZtjtv2vvjs1P7PeFqaIxrliFT11ux/XBsPDvD+XLoiy+mhD3FiOt+vXBZGYUJyuqmcRnlkeWISAu0x8bHzvbr1OH4qjEYKhYjU1DghiiXWNbWG1tjjqxocmpAqmmpI7DwjQuCB7rFAZo1QRgXuijEP0h95T9ROVR1GeVE8tTHTzrTgBeXHGbsLb7d9x+WCKCLORkzNNQ1EsxQrHGsFrep2/q+OjDM6RondGLBN2sO2I6jMooVYhGYAA7eR74sukPmTOf2nKJOE+IM3p4o6jK2pzCukHmLZhbyO43t+OGeR8I5xl55UtNCIJ7c8NNsPVbd+mLvJnIMPMjgJsbEE9MDVWaSRLFIIBocb77g4qNIYvrGbRxPBEkcj62UWLeeMxvzBKqyKdmFxjMOBtFQE2bnDOIMxhhz/NokhYyisl0sDsG1tc4mRZJKGOmjaeZp5ASzEhVt1AuPF28sdS+yKJqyab7MpS7SMxdowSxJ64MdIKKBqiWOCNF+82kY85s5JpVMurV3OVmkzKakR4suWYLKojRUJuTve1txYfK+GEHD2bLPLXvR1Mkrt4Vjhsh29CGsNt7Y6Pl2aUNcwjgqow3+W1sG11ZTZYiNVzOFbYaVx15yaCcw+qs53/YzOZopax6VPeWYWUAgAeQB7C+GGWcD5rMnMramGAspBiMYYjrb6Yt9Jn+T1Eqx89lLbAvsMG5lmVPlXKZ6dnjk21g9MP6Wp3URUU5x4lV/sJJLyEnr2enpx4YIyyA/E3JxY0yCFaRaaKNo41IICMV0/DEma599mRwyxUyywzC6vfEy50arJGr6NFMiC7Rt2t1GHGmykAk8GA6jxNY8nkC2DG/m25xuMhQQiJJGiUEnwbm56ne+BMqz+fNIp4VCx1Krqj22OFD8T5mHIaQAqdxpGNCaFiSCepM6g9y2DKaflcs6tPobY9+zKPSYytwVta/bG1BWLX0UVSnRxuPI9xisZ373HnpWBn1SaTHpO/y+eOxYFZivVQNlYC7j77DyalhAamjWMbeNiR+eC4oqJ4iYkhZD10gWwglrXzXh6dZPDU0xBcedu/54AyueuoWSrSNmp2bS/kfPGhdMNp94hyG5ZzmOVR2XnQj0AxKcwpUqlpb2kfddrA/A4reZZcRmIanAZKmzx2O2/wDPBlZRVC5VBNOpE0BtdTcle2G9FABz3F3mM/tiEwTSpG5MBs6WsR64ios9hrKoQCMxkjYk9TgGCUNWQ1bLaOqXlTA/5u/6Yjo8pLZk8RlMTQtdTbr/AFtg+mgBuduMs+Mx7Y4y2MlSk8wnzeuraKoUxMOU42Gm++HVsBZpBzaQkLcodQxXFQbmKeovnzB67JJJI9SSxkawv6Y2yXMZ5T7vVI9yLo7D7wxKsSCpXSAqVMdiB0Bx4AVpIZf3oJLH4YsQu2qi83NcxMlNXI+h3gqBokAP3fXAddFVVGWhNI5tNJpJJ6r2P5YdV6CajY+XiGBogJEIbrJHY/EYVWoA+0JXmLJMsr6unWmedFnisUe17oe2GGS0kqULwzzc0aiOlreYxKsiq1JMSASNB3xJTzRpWzwh1vs2m/S+FyZRtowheYBQ5RHT1c0Yfwjqp7g405AQmGTpGdJ9VOJM3zWDLKhJXnjj1rbxnrbC7NOIKGnkSVqhbSwh9h1BwBmU0Se42w+0NXLo46ian38SXQ40NNDJlwYr4ozcj1HXA0vEEHvGVSjURVKVB+WK+3EDHiaamSFzCjMHa9wNsR/WYyPqjekZZLIP8LZDuB5YzCDg/M5c1y6qnkXSEq3jjH+kBf4nGYpd8iLVRsqMZWO/3jgPiSneXIJwPQ/jiN6mZamVQ5sHIH1wp4yr5oOFKpxMynYAg+uPn8fxJBqAgHNy5xfLFNDk9aYmqoVOmIi7A9MXZUOecKSLPYzwjc+o74pnBEtRPwTmTtNI7SFtPc/dxJwOcypsjzg13ORTGSnNBHY9Mepm+KKS3HKkSQwffuM6Ph6WppJaiMqRF95b74sVLA2Z8MTUsx1SQbqx62HTFG9nlfL9kZ5PPOTGkV7k9Njif2fVdVLkmeVEs7MixkKSemxOHy/E/qsfSR/M4acDzLtT0nvnC0lM5DNAbofhvjXhqM09S9O5vHOlreuKhwNmFTLw3nryzFhGhKknp4ThJw5nFcuaZNKaliJqoowudxt/HBGvB9RK/wC9zvRHBudDoKQ0GbpIBsshX5Xtgyoyyl/tFpljDRzG9r23P88ctzLOswkqXqEq2CyZi6IPQH+Yw29oWe1mU8WUUtPKgaOBJLNexOo4Y68lwAOSIfQFTrtNS09HFyoECJe9hhZnsSrLTVvhvE3f03xVeAOLMz4lNc1c0WmDQEES2G97/lhnxuKh+F6mWn3kp7S28wOv4Xxg/wBSGPOEYcx/RsR1S00E80tbTyRtDVJuF7n/AL4gooDV5XUUz773UWtb+rYoPsz4wmq66bJ6kKFZTJDbsR1H03+WDvZznE9fmWcxvfTC6gG9+7Y0Przj3bh1UX0h4lxrYzBltK0zLE8LWHiFrdvywWMyoMxgkp4qhHcxkkA4qftLrpaPhJ5YiA/OQC4v54q/s9OdnOmqq2mmjompWIkaMqp6WscInxAZMPq11D6QEvSV9AsEqGqi8NpBZ+ljY/ngjMc+y7LKqnrJZ0HOiDLsTqHyxw6qzOqioIasyyft2qIuvkBb/qxYOJKaqzT+yGVxS8uapo0Use17bnGh9WwYWODcHpidkynPKXN6P3mCQMuoqbA9Rg01MagktYeuKjwhw9Lwzk7UMtUKlmlMhcLptcAW/DEnF8vK4SzRibf3dgPidhjxT8WJy7EHBMp6Qq5Zo8xpZmZYpkkZfvBWBt8ca1FWi08rEXAQn8Mco9kCzlc0lkVwp5YBYdfvY6FmUgiyyqlY2CQux+QOBqPiWXFn9MczhiBFxQeMqY5Rl1ciDTJU8ndhsca1HFWmj4hChFOXsDtv3/ljntNE78LcL0PWSrzNpgL/ALoa18E1VQEyfjSquLVdaKeL1N8bm1OU8A+f96g2D2nTDnTz8IHMAbM1Fzfnpvih5NxfW1fE1HRux0Sw8zcnvFf8xiyZp/8ACvZxKjbNFQCO3+oqF/M4omV0ppOMJJWsFy3KQ8h8jyR+pxh0+pyZFyEn3qOVo8RvDn9bLwtk87P45M1Ed/8ATc4sFJWzv7RsxiEh5aUaXXyJOKbwu8WcLw7lcD6loWkrKsgbK1zpGLTwt/fc4zrOuqVE/JibzVNr/XGfWZGRXs+D/J4/gR0FmRcWQR5rxZkuXz3eJhI8ig2uLYrfHjLTVEtPSjRHS0kaKAehL7DGZznFZWe0cJlcwXkoIDJa4UdWOJKmhqM8zGJnjfRW1XOkYr0ij2X67nBwhsRxtkbgL1+b/wATiLuocRJ9ocM0RY6oadpn+AGBcszOmWDPqznIXeaQqt97KLYOlpq+SpzPMYoCJynu1IrbWXz+uEWTcE1lJSuKp05k8gMtje6je3zOET02Q729v82f+JxBuXDgNRHw4I/31k8foxVW/XGYK4Wy2TLMvnSVizy1DSkkW6gAfgMZj6bTkHEpEyMKaRSn++Tf+4354qHtKzAQ5PBRg+KaS5+AxbJj/fJv/cb88cz4rnfP+Mocvh8SxssQt8d8fL6LEG1hc9LZmtjSVOg8CUpo+FKRStjKvMPzOGHFlcKLhOvlJteIqPidsJc14spOGZaTK46Z6iYoAqIRt2GFXtLzWSWgosojUiepYPJGDcjyH1xnxYMubVrkYfKxv8CMSAte0oFPnNbT0ctHFOyQTkGRAbBvjjrNPHBw77KpZYpA7VMGouO7Ptig8XcNUWSLlVHSh2r54wZxqvubW2xZOO53oshybhiDxTMqF1HpsPxx7WpZM/pDH0xs/sPMkvF3Nskl+yfZTmla5s1YxRPW9lH64QRVBytMhkc6Wjhlqz8ydP8A0jD3jWJqfLsh4Npd5G0tLbz6D8SThHmlEM89oMeUUrWpqVUpmYdFjjHiP547TkNbt0bP46E48cQijppJ8z4Zyphd5pDVyj0Zrj/lUYM4noJuMPajNlVNMsYijCGQjUFCi52+JwVwrUQ1fFOc8VzDTQ5ZCY4D2sBYAf8ACPxwv4B4kyfL84zPOs4qStVUtaJVQsSCbnp8scS4ZnQcqP5PP8QXOicF8JHhOlqYmqxUvUOGLBNIFgfX1w1rs5yulq4ssralFnqxpjhYEl77YMilE0KSgModQbMLEfHHHc04to4vaZUZtVo80dArRUyL+84Fh8rknHjafHk1mVmfsC/z4lWIUTXhik+x/aDmTE/sMrWodj/pAIH5jBfCNbPknAnEGfo+iaaTlwH/AFef1b8MDVEVRlHAmYZtWKVr+IJgqqRuqElifnv+GA+H48y4qoqDhmKIQ5dSSGaqlHfe9yfPewGPcYDIpZjxYB/Hf8yUZ8QZhmNfwJkVHXTvUV+aVBmBa19N7KNv9wx0bO5kyPgyqIcD3ajMan106R+OOQ8YZjLnfEmnK439zoFEFKIVOwXuLev6YscfDGbTZPl3DnJqf75KKnMqplOlB2TUe9u3njPmwKVQsa5Jr+f8QgnmVDM4Jxl3D2WqpM9RG02kDf8AaPZfwUYtOb55l2U+02kaslIpMopVhGhdRLBDtb4t+GGtHwpmtVxZUZ7VUKxJRIEy6meQWbSLJci9gOvzwui9lmYVOcfaOfZpRlXl5s6oSWbe5FyABjQc2F+HPQP9z/xBTTpuW5hFmmXQV0KOkdQgdBILNY9L4nkCSKUdQynqGFwcDwVFGStNT1EJKLskbA6VHoPljyorKalYrPLpIQyWPcDrbzx81+mzM1opqaBXmEDSgARQo8gLYqntIzoZZwrPBG9qit/YoB1sfvH6fnh39sUxpDVIkhiUHUxWwW3W/lbf6YUw5yucTmSnyhZViuBNKgO3+k9/kcbNNoc65Q+QcDmcaIoSn8D5ZmskI4hzNG93yukdKGEpbVsSSB9d+5+GBOBuFs3zasWszTnRZZHP7yIpBYTS+dv1x06pzACkUpMIXEoRkaLc3/dAPfob4GzHNNDx00eslU1sddnPS1hfvfa/W2PZOLOwc2Bu/iSAFia8Q5bU5waWkuqUKSCWo1NbWF+6o9L9cKk4MqpMqzaNqqP33NH8cyqdKJf7o+WGeWwS18s3vLSvRRgKizAh2Nurb7jrsfPFg92XlAjw3N9tt8Rw/D2RQu/j9vzCzi+pV8j4To+Hcolo4nZpJ1tLMNmb4eQxtNUUnDuVwQUsJaFfAqh7H8epxY3iI+8tyAd7Xwl4ip4ajKZlZTqC3UKCTfta2Dk+H42JLkm+eTGR4tpZaUxR1NHlsUZmJ1FQC177g9++LElDGEQvsbb9hjk9NmuYcO1gmgv4jd0O4Yfxxe8o42oKxItcgjlfYhzsG7/DFcej045K3AxbxHz5fC8LWa9twxFsBwZcmWVCzO8syMNNySbeVhbBSZujzpSBSGlvpbqp2va+CZVEq6ZwW33UdLY1jDjH0gSe4+ZCZFksVDAAW8QIP44zHnNimJMIsqm3TGY2J9Imdu5UM7rly+GvqmP+GXI+N9sc14UzahoM0q82zBy0yITElrlmOLzxfRVGY0FdS0ovK0psL2v4sVnh32fztUrPm2lIlN+UDct8ceBgbBjxZTkarJ/epdgxIqG8N0bVNVVcYZ34UW7xK35/wxDwyG4i4nquJcyOmko7yDV0BHQfIYuWbZDBnWXrQSSyQU6keCKwvboMSU3DWWU2RHJxqWlb7/jsz/E4xHXYyrH+o8ceF+33lfTNyncOy/2o42quIK6y0lCDINXQAfdH64JyBhxLxhWcT13goKG7Lq6C33R+uLdRZNw/llBNRRRoKeY3kUuTq+OJaWbI6WmajpqeNKcnxIsfhJ/XBfVbi3poegB9h5/JjLibzKTlVXLmOc5txtUxs0VMClHHa5ZyLKB8P1xFl+T5vlfDVRVx0VRPm+d3RdMZJhiJ8RJ7E46TT11KFEVNCqqOgUAAfLDGEvJbUyqpxoR9Q5pMdDjs+B0P9zAcYX6jOf5nwlnVNwbS8N5NTCQynm1sxkVQW66dzv8AywHwp7La6jziCszkwciE6+Uj6izDoDt0x1I8oMF1liewxFVZjS5fGrSstybbEY1Ji1mwqSBfZ8xPkuSsy6SC1rjr5YoGX+z3IcrzJq/M8x99ZGMgiYBV87sLknBvFudMixvCC5kJChTcbdcU/NWzCSGNqh5U1p90MSCb3BPmMZsOibCCq5KuaNgYWRL/AJvLw1xDAkNZ+3SA8xFUsvb0ttbEmUV2U0EDUWW5dyIgT4bD9ofPzOKNlVNVv/elqGhhQ7KyKdRtbbbpviw5dNBX0jw812dSHcE7rYHoe5Nu2GGkVRtskSgRK+8sE+cx0SWihihAttptf0AA3O4/HAtNxFUVM7pcmKOwaSJbgta5Hy3wPJTVVUEeMeJAdAkO4B879u2IRHmGVUiaFRgmzMylwwtvsPLzxQYcQ8Rtg9oznratrA6yGaykGwI7X8v5YpufVcMFW8EruxZiE1FiD8/ji1vFX1eXiZkjklvtYMFsfz74V1PB0dVlK00mtyGDPID90X8sVVVU9QHgcSvnNPsZ4K9JBHNHsVv1Xvttfvhzkk1dxfnb5xVOsWVwKDZJLG67gdb73uemDcn4AiNZI+bzCsi6pDKg2UebYs9NwnlMDO9JRQ02sWtGlgRbuvQ4246qZMrW1wFYaFkNZrMdDpWRdL7SMx+IvckbE9TgpKSOOWWljqViCxho40UNe+1yPTTjHirVr2poaEujt94t+yUC1ye9+u344HhynJclq5KuOjvXtJ+xeocl5GI6BmJNtrYcDzJk+xkVMRC1RJVovv8ASsEBqBoEgJIDKQN7gfpgp46j7XCCm8MrhpXAuoW3QbbG++xxPXpFmVJS1GZ0zQcoiayG7owBNthhdQZjmOc5oXqWWkpEQqtLGx19SA7HsDY2x0bnuo/WGKNWVAoW1woHTEjt+yjkK7r1HXAsVOKVwNUknMNizb2I88MP3LX6bHHLZERuIGHWcKoNy2+nv/LA81J4i8fhY7X3OCmhjlC6lCyRuGVgd7jHrLfxx9x0PTEyNwjBtplA4hyR5JHLoSt/8RRsp6jFFq8qqqOqDC0iKw1cs7nHdpYo5FEcke7AkAja+KDxFk0sZlem/YksWOwO/qMLWyU/9kq8PFmYZaI6W4KRNqQOt2U4ueUce0eZMsdUwo5TsXY+Bv4Y5xXBqsiFouVMm1wDpI873/r5YEZaijNpY7Ke+K1Ik88zvMJiMYeGRZEbcMrXGMxU/Zo+vhycg3HvbDr08CYzGhRSiQbuess0s1ZK6aHFVIqJ/mAY2a/ricMsMYMkyBu4vgeqq5ZKypjK7LM6j4BjgdqVZ2DOmojtj5x8OMubE9hEAUSeukq9Edrxox2s25xHyGlKl1BA8zjOXHCdcrEnsL9MbI09SbRREJ/mIthgij6RGuhzN2SK+5A9MEw8hB0GAm0htJNyMTLGT0F8WWhAbMYx1Eewjj+mDo5iLGR7DyvhQCYU3NsDvmaQsQwJOLjJUiUuP5sxjT/CW57nCPMM1YIValMi7m4tvhWM3mqHIp0spPUjBYUqmupqFv8A5QL4BysYRiUCKpqyaqk5dJAilm8KkagBbANd9qtIvvgKFNxy7rqHy+WLBllfUQSyCly+OQt3bYjEmd5cKx4WKLDUagxQPdfpgX5jD2lNqbrJEkjuQLgWW4I9b2viy8OTQ0weN6ZxUMfCWUbL6D64ipspimzFJZ1AjKhrKxALX62wyeOFak6QjFBcM5IJHzwC5qpQKLuPFqnhL6GJMhDsSblR52/TphtHClTG0eu4kU3uet/++KbDRVCVM01PVhBOATZiRf0/hi85fSSiAh5WLmxLWAsbC+HxfPxJ5hsFySOlWKlCCzael8B816eN45Ifv6goHVvXBeYUsk1LyIZDFJfUGXzwJR1FY91rKZRJENWo7g2G9vXfFiBuAmYE1c2pa955o4lW0d9Ja9yLX2+vXDxGUiwFiNsBUSpU0qTy0vu0ri+liCy+V7fLHv2nSSVElIsymaEDmAdVv0xdAVHMi5DHgTyqqZadZHVf8MFmuCbj0wFHm+X5tl8stHURgr4TJIhtGwsdwR228sT5hSiuKUsjExSCzgdbWOE8mRx01SjzNFNNNHyTDdlV1uLkk3JIA9O/XDTqEizD7VzNUymGsS8o1zzomnlrtYAXvvcYDyfKIKPi6snlzA1MtwdBXSEIFgPXZjtiwVpTL44Z6WDmTOywKl+xNvoLX+RwWQnikkhWOzWLEDe344QiPu4qp42oupjNk3Levw+eCAq6RY7dd8BLKj6pI7toJBF9vP8Ahiema8QqFLGKVQ4Vltpv+OCpEm0k/Z6xdQCDtjAzGcbAr1JI6eWIKllJLKwU7XPzwOaXMZTTzw1CjSbujL94HCBvmqo23i4wezFl3PmPTFa4mzKky6jmlq7BbELYXLbdB9cWCOoTkmSwDDZ166TjlvHeYTZtxBHl0SkxoyqigffJALEn0FvrguA0KErzE1PSGfVUVEOhZPEqHsD0xosMNpIjacG4Hi3x0PMcsplhiJ0xlI/H4ug2uCcUiVaPmHTd1vckHb64QEx6Et3ANGKLJKiNV0hqpm03vbwr/DGYl4JKHJpihJHvLdfguMxsT6RMb/UYNWQr79OVG5kYn64lp6d5CFBxvmVZS0DzOzAyM5sPngPKM3f3gl/useg3x4TJ8xuesr2vEMlyuRvuwNIQbbC++PTHWpBoELLc6QAu99/4H6YbrXsJDUaAVsTpO2/UfiL4GObwNMZZFIBkVlRT0ABFvxxQBFHcQl2PUSRUlRKBJHC7KxNmA6264KpqaqMoiCHUV1WPl543fN6KmigiQSKYG1KTbzv8cQrxHG+YyS6WIbWF0hQVBBA7b2wNq2OY+5qPE3raOUAI4ZWY2sRbvbAwyqYTTKsZfl+FyegPlgmvzqnkMdZy5DOhZkj1Ai5JIJ+ZxOlZFmdHG9TSuJI/G7I4AZiACbW9BhtqWeYu9+OIBHlE0ThY6chlv4bjsbH8dsetlss6yB6R0A636qdv44Mr6+U1SZpT0vPN2SSLULOhvYD1scYmcNXxzSvTtGZogo5dvCwNz123N8HYnvBvc+IgfLWhWZDJKsYCu4d7Lpa1iSPiPrjZ6MQCJg6aTtYObm/e+D6TNqSQTR1ME4do0jlBIIuoXceh04BzjL6aaCnIdaZ9RK8mS+oW/DCmhxcopJ7EPogjAopY8trqL3ttiRqOOokMmlXY9VLaSp879sDZPDFLTLI/OhlNwSev9HDcQjQ6pHqHQEX1Gw636emOCluoSwWGUkCiiiiUKGA3IHT4YaR1skMCl1sOhsdzhFST13LREgG4UgtfZSev4/hgWqrI3smYU5kkhBdYldgbnbcDqPT1xoRGB4kHdW7ltirIyrzODY7X8sa5ksGbZPPSw1CBJBoZlNwBfcG30tfAmV5lNmISWGlJpJbBWKNYjVY/IjfCyrqqqFRStD7rGXQ8uJLKTquVP+4G3yONioQJjZgTxNaeevy6pWXN6+kWGK6wxwo2tz0AC3326devpieSppqtjGlW2WyyyB5hoVWN7BQb38R27m2IfsnLaULUvkcJq1HMiPi1l7E2XuNx26YhhivPPmOd0SmtUA0sem1jbsO9rDr3OAQalVKyxVNNmBggmpljWeDUWiLbSjSdILW23sce1FXQookrBGKhwEBClidXYDqcAcP589bmVTSTOGMaI4a2kte/7t7dvwwdI1LWUE7xCGbRIwBlHhDA2/XrgkirkyCDRi+qmoDPTmCsdmhXSkVOCUDHu9tgdiO3XBUebx1Mz0sg5c8fQP0fa9x9TtiOhlhpkRBSqhmNrqPCx8799/zxLmFFSVbK1bHG/IOpHI+4RYix7Hbvid7uVjcQOszaGlyqQs6KQ51aRcgeZHbthpl1RBLQI1NMkkWkAOhupt64R5rkUebrLaJqfS7BJ0e1vCO3Qi5I+WKblkuY8P59JluUI8qi7T0LOToC7l1PTp2679MBbEZgDOlcnRVcwAGNjc7d+39emGGtlWxAt/m8sKKKrjzCkjrIan9ixJjt0Nr/AML4YRKSQ5mbxdUGOTgmK3MFrWp44HqJZRGsakmQHoPX+eOVcPVb5nxoa6R2ngE7jmAEBFNwu3YG4xduO8soWyuWc1Xu00gKECQrzl38Jsd8ULg6Zk10VJMqtHG8s6uNOphfSPgDbf1wHNAyuJN3ZnQeKxHTZQ8jvzGkYAagCCO+3fpiiVuYGKnjAZCpbSbr02vY2tieuzyfN1iknWNVp0IIuR4u5t59MKJ5wFCuVYy73bdQe3wwo7jEUvMvfAMplyWocgD+9sNht91cZjzgD/8AA5xaxFUwI8joTGY3L1MDdxdU5JV1+d1LNTTBTM+l3UhbXNrHBP2XVZWRyKaSZz3VCQMZjMec+JeZqXIYUVrnW0kVR49rCI7fhhXW09bQ1EccNBWTqR95YmYD6DGYzAGFT3Keqw6kEkFbIovllYX/APYa35YzL8qr2qWkkop41HTVERf8MZjMd6CgTvVYmMPsiccuUQS679NB2wVWCtpoVWnopnaTwtpQnT69MZjMEYVE45WmyUktJQrTJBMZXF9YjYgH449y9Kh5xFLR1AvuzOhVcZjMcMS3F9Q1NqyianeeSPLtbH7ojBOr6Y0bLZxVRxxUxEbrpdyp2v69sZjMccK3GXM1RpNl1RBD+wMcrEWJLbj+OC6MRxU395LMUUHwxn8ABvjMZiwxKDJHKxEVVWaV2YEUuX0VTSXk/wAeeEqqrfy8/wAMGUPD3JrRLUVCsoU+IzamY+bevT0xmMwwxqTzOfIy9RwHEVRyoSFXTdpNQ0k3Fhb4Y1ko4zM08leW1AggEGwO+w7dB9B075jMWCyJYwDJsliyYzVc2aT19Q6kap21sq/5V8u2CqSItUJUVCxLIBou7BmCj16XJv329cZjMcVEIYwqoho5mHhj1E7Op0svzHTC58vip/8ABRCjuOYsJVWY7WbcgADyHXGYzHbRBuMgqefSSxKUNVTyuwdYl8UIJvcG/b+u2FNHy8nrxHlVBUsGJ1TzwyEknrdiLfA74zGYiy+0vjNnkRfmVfxQaZBDRCJJpHLxQROzqCepNgPlgSlpM0XN4alKGogYqS1RofmOWve5tYdtz8sZjMKV8yyvXFQWoyrN4JJUpqOsFOWutPGzlT3JJI67/PfDnK8z4jpI1hmgmaHUWOuCQuVP7pbe1sZjMFV4gZvFQfNszzHPxHSjIauGOnfmiSSFwHsDsAR1N8VvLMmrqHO6ipmyrMbOxVDHTMQAT1Nh0xmMw+wXEGQgcT2XIM0E1SEoap4Oabf3dxq73t5YDzHI86SnGjKq6QlgbJCx+HbGYzHKouIzmXr2d01bS8PzJX001PKapiFljZCRpXex7dfpjMZjMaB1Mp7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9" name="AutoShape 7" descr="data:image/jpeg;base64,/9j/4AAQSkZJRgABAQAAAQABAAD/2wBDAAoHBwgHBgoICAgLCgoLDhgQDg0NDh0VFhEYIx8lJCIfIiEmKzcvJik0KSEiMEExNDk7Pj4+JS5ESUM8SDc9Pjv/2wBDAQoLCw4NDhwQEBw7KCIoOzs7Ozs7Ozs7Ozs7Ozs7Ozs7Ozs7Ozs7Ozs7Ozs7Ozs7Ozs7Ozs7Ozs7Ozs7Ozs7Ozv/wAARCAFIAQQDASIAAhEBAxEB/8QAHAAAAgIDAQEAAAAAAAAAAAAABAUDBgACBwEI/8QASxAAAgECBAQDBQUFBgQEBAcAAQIDBBEABRIhBhMxQSJRYQcUcYGRFTKhscEjQtHh8BYkM1JicoKisvEXNkNzJXSSkzVEVGNkwtL/xAAaAQADAQEBAQAAAAAAAAAAAAABAgMEAAUG/8QAMREAAgIBBAECBQMDBAMAAAAAAQIAEQMEEiExQRNRBSIyYYEUcaFCkbEVwdHwIzPx/9oADAMBAAIRAxEAPwCucQ53m0WcV8cOZ1sSR1MihUqHAADGwFjtgiHNs2NPExzKr12W4M79Ld8J+IpAueZqLEf3uWzf8ZwTlVIzWLSHSyDf4j+WPNy3Xc0AAyKs4gzoVciJmlaiqvUVD9fPriWHPc15V5M1rmYkbipfp9cLqiRZHLFCBa1+hIHfE0KD3dFbUoDixtcH444sQohCiMoM4zN6aVzm1f4QSv8AeXu2NqXN81YkJm9bMylgQah/l3wCiC7RxjmaQfErEde+NKCKX3jTC2wvsdr9MIWO08w1Gk2d5q9asYzKrTbZBO42PS+++NznOcR5zIrZlVBVsTHzWK7DpucLTG4zMNKrBhayjfbyx7IdOYhz4ka2tQevh364TcffxAV4m2YZ7mjVsyU+c1oVCAAKhwDYkdQe4xacszto6SB562plqHARIzM3i+Pqet+2KDKNNXOQNlIJF/XbD7KqKrkqtcMWp0FmBI8IP6euBqD8gsxKEaca1+a5fRTTR1tVTPIUBC1JGknstjt07YzLautSKjMWe1LyyoNcdRM7nUbXI38gdt/hhHxS02ZUsk0qvrjI5aPsyJfc273uNz5DDOmkgrkp5oxoliC6Vi0oSQOpv1F9uve+ELOMIF+9wVzGdVxJXURlapqb6QxXlsxBI7EbW6djiU8VFa9Yoq/mal3BBAU/NsV3MszUGUrFHzHVUViPu29MZG8MswaSLll/G5YaQTfsOhFgfwxNcJZbJI/MAEuFLnrmcxTTyEN4kkS5Qjvv8cFx1jhjIaid11aQLm17YRpURRULFJ4wgUjWSDpuP54Jp6bmUvLjJ8SAk9mBP0tbGTJiYWd9fmCOg1bmUiJDOI4tJZSrEMxIO5IPTy/XDXK0l5bQmoWplQk3ZLAjra564Q5dLPS1QSVC1OxAe4G636X+GDkzXMlBiQp0AjXSBYC5uPy+Qxo07hR82Tn94e43MNXV18YaAU6oCzoDa/Ww2/rbCmULX5shp61koYbg6ZGGtx1UsPIA+Y3GJpMxzCSijRGjFRIQJHZbHTffv16AfHEVXTVdVXrBmDJAhj/ZaQNKkeg+PztjeciFLU2f3gkq1DSUjkExASkEFvF6KSenUG+NMl1f2cFfVtNKA5YHmG5Gre58gMMaSWlS0dQNcqMWe9vFtsTvt0woGZT0vCkc0Mccy6bBdQITv09OuJLt+q4ahswpIUJSsmfUhY6nIEYsTe/fthZkVdVwVE4ljerhVvAXYkkfE3t8MLZaoioM1bAXWUlkIF1uT5X2FxtfBuVtLKJ4IZVgJXnhX2BHQgfC3T1xnGXIzUl3DHE1W80pBjEenZlj2t8cbJNHNTGAl1ezapLkEDqOmIYnaheGJ+W6nxO4+6W+Pe2J6mrjWqWOJVZ5Y9O3TcgH88Y92YO1sb8wiokppqyh4kp6WqqJHhNG5SR2JWWxBuR/mA2/74ZSPVVNWS37CBV8C30s58z3/wC2B+JpI6SlpsyCGQUdQHZUFzoIs23zwQal5FEihpDYAXHXv+uGy5MgW+Y4Akkkc87hVd4owPC6t1brc+mARLW0kUgJapDMQTqIkA9AdvntgiSreUrC0yxo3UqQbeYufl0xiUFDGzOAJmdQQCwa/wA/liaZsvdwlRKdwdnGY1NTVxT1FTKsboxMsxZlAYgix237/DFlp6uRObUVNU4iVSQGJAG/T1OKvk5jouIc1p3GlZtQZdPS73B+jWxBHFKc2kSWSSSKKc/efwsQe3nb8zj1WcsTzxCFl34dapehmermeSZ52ZlYm0ewsg+Atf1vjMS5IpSllB683c23PhXr64zHp4TeMGZ24acl4gi153mqMh3rJCNv9Zx5lkM6sFgfQYxdR2f+GN8+e+eZqdbXFY4AP+848y24NiDcLcsh6D+OMz3yJZQIuq7sY9VweWbXwZSwPIypY6VG7X3G3TywDVuSI7rYaSLYmpzIil0kN9O6k9Tb8sIwtZ3iHpyxCqqw5rNpZ+m19rfTGZbP7vV2cGRbbki2+2/4YxGH2dDpULIzsd+1gPp3xBDOgrOXJIFItvcemEqwRGH3h6VR+1ZZpGMj+GzBfID0xBWs1XnJePUgkIGi3U6euCKeRJa2WXWxK73QXvvt8NhiGeq52brIAdWsAE9NhiSj5uvEFUYlrWaOV18Jd2sfTFkpBVRVUEcE7ozEGRwp0gDqvr8MViqmkireZFIVmVywYdQbeeLnl2c1TUVP7vBC0zMP2gAFiwNz5b4pqLCChEuzE/ENXHUpFTRxtDDLOqstybeov57YbTx0lMDURlFeFhpAW+oDb4gnf7p8sAcSUstTnNCkCKLycxrEGx8yNrCwGPM1gZJVknZ61w9kKPpUbkja23w+OJCiiC6i+ZJWtBWZatdPExLSabtOTe37o8Ow3v8APBU7R8lCKdJYigBIbVbzuf4YVZhKrRRpE5vJMG5Wom225udr9PwwdK8rS8rxJI4IZrgi3cbG3lhWXgQ+ITXxQx5PUiKJ1ULq0uNrA9iO59fPDaLPoEk2jlMbLqsyHwm17YR1lVLTZc8VQAdS2WMEEG/dv5YsFOMuq6SGITxRrFbwNsSQOtj64y5QPT+cXF7Emos2kkqOWIAqMNjOep8/x6emDopGLNUVE3JRFOtgQVFu++A0XL6pzSBw2ltil2Hw2viRZBJXNRadcSRjXIT0JPhFu97E4xEC7Cww2Jj4gHbWSDqewKjbb5j88NIayZ6LkcyNxfSmu+oN1288DU9JACGErPIh1NG4tq7deu2J6aT3SeKseBikjBeYzXVbk2t36G30xowYiWsHicYIImYtJ7tLG8e5S2kDsDfuOuK7WhW4aMkb/s405d9W5uL6tvK5A+OLzWh4Y5ZgBEXBIIN1vbckYouXZtlicIVHOkiLSIYwjDxatGnr5XBxqTC2M1CDApaqKOKEpmEtlW7ah4ri5FwCOu3bA8UlXmtWsjVEmhNYikChW+d7379Rhxmua5HW0lO9LTAzxsNTxqQD36W3HxtivwUNZmUk8kDwxJDJvIW5aqSbkgYuRtvmGS09RWtVR08tc8aFv3kBNv13GLVybTRSJm1SzK/Lh0LH4Lg3P3cIIcqHOgg95SWS99UbX8uxxbjRRxVECwAokYLMSu+q4/Pf64zlqNgCEDmRy5dM1JOk9XVNzVK6TpAa46myjCqgCScNQSya6rsY5HJWwNrW6Ww5qnqKiJ+SA0cfhIbr07YU5PIFy6eCUhUgndHQfeNzcYVOd1yw95FTS0UNY0r09Psm5aMXC9gB8gPljaoEHMeagDUc0gBLUvgHToR0Iv3/AO2F2YPC9YOcI1AUKSDsNzvv3/jhJVzS09SVy+SaWJRpDXIW9huPrh1Qt0YGoGbUfOn4lkh57zNKWEswtqZbhj5C+2H0+VTw1MrxgQ0tPKSENhoFxtf5+oxV6KteizyCZom5r72P7wIti/xZLV5i809fM6QMS5Q+Eb9Rt+vli2dtgBguoy4eqZKrL2eRAhEmmwFr2VcZg2gpoqSkSGK+lRbrf0xmPU0zBsSkTM3c47n06NnecRxWJ97cNcWsdZwRw/SvLPHFTRhpKlNKg7jUWtgDNlJznPP2Yb+/y9CNv2htthvwbmtPlWcwVRgaWSGNgsYawLW+9viTgXzKg8XD+NuFctoMkesymWeVstqRSVus330izDyFzb54KzLgzLIeGaOtoHmatFPBUVSNJ/6cgsWUW7Nhd/4kVNTleZUma0EFRBXIVbkoInVz+8bA3+fkMbUXHYXM6Gq9wDQU2WihniaT/GUDre229sV+QCT+aDcZUkPD3E8+X0ZkMEKIFMh1EXAY/nizLwXkkfGC003OFL9imukOsXDhwD26WJxT+Lc3fPc8nzP3YwCcJaIvqtZQOo+uHdTx9FLnc1V7gVJylsu080HctfV09OmEUJZjkEgRinC1BlacQzVRnaCleB4SjC0kTt1BtvttfHmZ5VwlS5BR597jmMgqJjDHGJ1upF9zt/pwFQ8ZNWcDtkkuX6pUhWF5w+4VWuoK2vsLjAWY56KrhzL8iWnJ92qDLz9WzXLbWt64mSitx7QU3csP9gsgaTLo5KDM9NdS8+WuSVeVTkrc6rjb+eAsvyXK8t4RXM69psxp5Ksw0yUzCPWAWAcn1tfAcftEkPEeUVC080dPl9I0E1OJvDNZSL26euIcv4vy9MmlyfM6GWShFY09PypArxXc7XtY9fxxVwrCJzHq8IUGY8aZQTLUnLa7LnmijMlnjK6fDfuPEMASUeUcRZTmFfklTXUlZlKNI9PMylXQXvawHl/V8aUPHzScYwVkeWOlDltI1NBAH8Q1b3Y/8OAa7i6lyvKqyiyjIWy9sw8M80s/Mdk3uBtt3+uBtx8Cp3MOzXhiipuLcpoEWUwV0VNzWLgspZzex7dMNRkWW5RLn9bVNPJQZdKsUcKkBnYgHdrf6hgJOKMuqo6DO6/J5Jq/LoF5bxThUk07jULdjvgCHjCOoqM2pM4ozVUubSCWSKFtLxMLWt1v0HXywn/jbgzqM2q5OEpmpqqNa+VJhaWiEgDwte4IYixHp8MWjMOH8gy3OqTLYIqkTzvGdZlW1maxBFt9r4pWa1VBmD5fS5Vk6UMccjAtI4aSUhf3jbpi21eYzZvnlFnaUphWIIWiMm7BTe3T1xnzZMaLzUFRlV0VHk0Ga5jVtLJQ0UgjjhVgGJspNz/xDHmX5dR1Ayyug58cGZykSxSNd1fSdtQHTw4Gkz6PMcxzDLaugM1HUlJ5ER7vG+wG9rG+jp6YNauSkly4QUzrR0RJVH+8zG4JJt6n64mTpgOhzDzJWy+H7dWKGWU0TwSSxsG3EkZsVPzwFJU09bSaaoSVEDxgMsJ0NfsfL5/DDbL6tqalqWeASRySO6C+8evqOmFPur8kPr0pa3LsLC2J5suJKKeZwELr6WjXMo8ihkrubUBG5jzakAJ3uOvQYX0/D/DVUlZw9Rwz89TKkcsxLAut7/iTgbiPN5xnVPm+X012iRFd23UKCdz8N/lfAQ43y6H33M8syh4szqg4JebUiserAAX9beuNuLJjayOp1GVrK46qtrYYkpzHHAAD+7vbue+42vfGs8y02Y1UQkJQzENFfYja/phjRx1NJwqlZomBksdSnwkdbn52+mFVMkstHNPs7iS+vv8A164yk2x9pSOaCsU1a62jpyqjV4Rcr8h6Ys+X11QZNBdpm5YAIOq33upxVssp2zWpiIux0/tH0+JQBvt3xaMl5Udc9PCWuIwoYr6HGNh83EZRDVnAoixdF0g2RjZmudsVKkkNXV18jTBDGQ+w6+Qth3nzrSJGlg1wVNjcnc+XyxWcpEr1NYBqBZQ1h3AG35YsoFmWHc8qaAzVUhXU84AI1bqNje/bEU0NbNSOk0bINJU2sLnsemGh1w11MiqoDKh3Bsd2vfzxYqaiqWilISECQ7SMNRCWG1vrgNlCAQN3KQKL7LzbKpWkDB9BYkDazdAfgcOeIfaFR5RXtBQBaptZadrnQfQHz6emFXFVPUwDLqnmsQsRjtbaNltt9QcUeKkjqp1WSps7hmluLWNzt64148CZgGc2BIsa6naeC+IG4lyuorWgEKrUmNUBvsEQ9fiTjMLfZdTmm4ZnjPX3xz/yJjMenjVUQKnQkT3KHnxJ4kzQMChNXLYkkAjWbb4N4Myps7zyal95MDin16uXe1iot1HniPiNAc9zASyBgaqTStrfvHDT2Yyh+NqpFBAWjbqf9SY83W5GTT5HTsCaQoFRxL7JhIoAzjYdjTX/AP7YFrvZkuU5ZWVxzXncmJpNHuwUGwvb73php7SRxEZsuGQitItJzvddVh9217fPFLnXjKOlkNec1ELrofml9FiQN7/HHkaR9XmxrkOYUfFC+4zBQTxJeHeFsy4jk5sSJDTIw1TPe19rgDv0xbG9llOzM75pIXbqRCB+uLbTw0+QcPhFRVio4CxCi17C5PxOOLV2e5zU5t702Zzh2uylJSoXc9AO2Fw59VrsjnE2xV+13OIVe5ZMz4DzDImmrIJjVUxHjMQ0ugtuSvcfA4E4d4fPEeYywJXGAU6CTePVe56WuLY6LwjmsmecM09TUkPNvHMbbMQbX+YscV/hGi+zePc9pFGmNIwyL5KTcfLE11+f08qZPrTz+ajULHsYE/shV2ZmztrNcW926X/48CV3soraWlLUFdHVSLuqyJot3NtyL/HDL2ix8SvmdIcj9/5Qgbme6lrFr7XtiycJyZrHwxA/EBKVShi7SEXCg7Fj52xM63W48CZ/VBv+mhcG1SxFTlPCPCkme53X0M9Q9LLTDxFo9TXBtuLjffFtq/ZKaqZpftvQWPQU1+3+/EnBtZTZj7Rc+rKNg0EsfgYdGsVF/mRf54m9oVHxTU1tIeHzViJY25vIl0C99r7jGnPq9S2sGNXCcA81xxFVF23Vzw+zCJaDkfaKsVQqGNP0/wCbCbhngWTOcrFd9qcjU5Gjkaht66hgOtoeO6eBZ5p8ySCNS0zCfoo7/exePZyxfhNGve8zkG3qMLqM+o0+mOQZQxJHVTlVS1VK3xFwhW5NHFmaZlzuW/iIh06Lg2PU+g+eDcjoKvNp9EsvujpGG1xtqJsR29R64tVNVU/EOX19JJa8c0tNKPKxIB+ljip8DTVKcX1+XzxlTTQMr3ubtqHc+m/zxAanM+Bw9b0/xAUG4V0YYKZuHMw91WY1VVUDmM+jSWuSLAXPkO+H0OV1s6iSsqQjbeBRe3zwqzqojg49y0ymyGJQTbYEs4H42xYM4pKmty14KSfkSsQQ1yLjyuOmMmXU5QMfNbhZMZUWzB5spqVjf3WsIJH+G6+En9MLx7zLIMvkcwyyMVZgOgtfb9MRUUmfZMrxzUj1EZN9RYuF+FsbQ1zV+f0krqI26aR32OLp6w3EsGUA0YpCmuJLU5f9j0/MapkmSUrG6kfeG/r64RcO8PLmFFVKkYWEVUqxu620i9vD3OLFxk7x5RGU+8Z1A+hw00R5blTcpAFgiJCgdbC+Iprsq6cEH5mP+I3pjd9ogk4I15XDQjNJVEKKgfl3vYW6XxX63g2pyOnnmuKyAnxMvhKra26n+ePKCatr8vizmXMqmOYrqfS5te+wt5emHCccrUGSlky4sP8ADYmS2q6+Vtsba1uNqDbh5FVOXYfEQUVRNT0qCgqFUMLuNNmI8ie/y8zh1krczNZLi6qgViNtiv63wFQ5eKqGNIACNJ3t0B8sF5VzqLMKtCnObUtzbsFH8cbfqNw1Dc9COiR00ShhcamO7HFapamop+J9TKFPu5BC9BYHpb0w4zPNXRBGYCGI1Xcjc4rVTVSHOo5Io9JdbKrG/riqEljU4kCPpEH2kJpW0hY0IuBc7nbrho9Y1CpkGplY+IFh4fXc4WtTT0600ssa8yRdARjfxbkk97YqnHEsoqafnTyE6SWsARe+wFvT88Z/RGpyKl8RHa4RxPm9HmESLEgd45ieaACdJJJBI+PTFJq3C1cjJ4Sx2t2GN0mUKo1HUSbnyGIEjeRhK22purDY497BhGJdo6kTOu+yqVpeGKnVbw1jKLDsETGY89lSqvDVWEbUPfn3/wCBMZjWOpMyo8SGaTN8xVnRm96k0hgNYGs2se23xwx9lsZTjGpN7r7o4Hn99MK8/gL8SV8loyslRKoXUGIYMbE+XTBfBuf0OQZvJV5kJEBgMaiJNV91O30OPJ1ys+ndEFkibaHBMvfG/G54PajAoPe/eQ//AK2jTpt6HzxTcy9rC5xlklE+UcjmlfHz9VrMD00jyxrxxxBlPF0tClFzW5AfUHiIO9ul/hily5O3NZKdZQQfuzJoOMXw/wCG6cYVOZKcfv7xXLk8dT6ErEXOOH5khbaspTob/cu3544DUB6er5UyOkq3VkbqDffFv4J45rsjpxlWZ0NRU0sR8DovijXyF/vDFpqONuBnqBUVax+8qL3lpCXHztjJpseo+HZHT0y6noiEkMBZqM+A6KSh4WgEoKtMzS2PYHp+FsLeHZlqvaJns6Dw8tUB89JC/phXnXtRpqqmemyJHDGytUyrpCX8h/HCjgfP6Lh6sqajMZZCs8QUFF1b3xAaLUHHmzOtM/Q/MbcLAl24r4zfhmthp1y/3oSxGQtzdFt7dLHB9K+X8Z8NRzz0xMFUhujHdD0O49RjnPGXEeWcQZrA9IJmCU7LqK6SGuTthvwhxtk+RcORUVY8weN2tpjuLE3/AFOEyfDnTSI+NCMg/v5nbhdHqe+zvLlyrizNqBSx92jaLUR96z9cM+OuNMx4Yr6SnoaenlE8ZY80MbG9uxGFeVcQZXRcX5jnCic0tZENJEV2vtfb5HDaf2i8KSziOoildxsC9Ne3fDZsWR9WMz4i4oWPvUUEBaupVc19pOb1OXtSS0tKqVaOjOqtsDtceLFy9mxvwhE11N5XN16dcCycd8JbJyCWbZf7sOuAODOKssyjIfdKjmcxZWc8tLizHbDanE2TSFMWEpyPzOU03JkPD+ctl/tGzKilYrT1k7pYn9/UxU/mPmMXSLJxT8VyZrEoC1NNolsP3gVsfmPyxyKtq3m4hr62BnTmVJeHsykmwPy1Xx02l46yxqSIz81ZdI1qI+/e3pgfEtNlG18QvctGBGHRg3EdK1bxRT00WkyvTAjUbDZmOJZanPMjgRpnjeG+kB/Fb59cB5jmcdbncGYUFy0MYA1LY9SSPmDh8c9oZIClbEyX+8jJqXGRhkXGilNwrkeZ3BJN1MyLPvtgyxvBy5IgCSDdTfEVdBFBxLQSIoBmLareYHX+vLEkec5TSropIrX/AHY4tIJ/DATVDz5tDXTpYR7BAb6RvieHE3qO6KQtHj8QswoAm5PxmL5TCf8ALUKfwOG1SPe8rlERDc6EhSO9xt+eEGc5xR5nAKWLma0kDHUth0/nhVwtxUuXZJFHX63hWRkRxuVFzsR3GOGkynTKQPmU9fv/APId43GKMkrIoMlpYKiO0gumlhcbMe2G0XBmYCsqarwwrJpKBZBYbC91IPlhnBxVwhVziqjEbzj980p1D52x5U8XQ5kZ6OgRgqraSZ9hYjt/HG86jVeoSmMr73FUKvJMR0X2hBkwkjEM4JJCqNLEXIt3/TpjSizCpNfNUiCeIXCOvL1W6AkkAjywIK14qWOISkQhmCt1P3j/AF88MuG3aeOdGfSHZvGhtcA26fLHrXdkiUu5FPnFFWN7rJHC7EEhhIoIsO4vcDr1xDVRZdS08NdHJA80MkbtGrBm0ggHp6/lhhU0lOaylrGQO9m5jmwYiwsD59+uBMxzDLYMmnTlJEjoy3VQpJ8/qcTyEBwq3JsTJ844lp4JElWmqJ9KW1LFbfbu3Ta2488UPPq/7WlkqJZVRlLBYASzL0tc9LHzHliPN81r8xjpoRIWRYgo36gf9sQRxxUo1zIXXe9x94288b9PpVwgNXMl3AlhdfEygdrHbrhnFlwjhj55jcMbqusi/wA+gwBJKahyAFUE3t1JOJiZppOWpButiVNhYeX0xsazFv2nVfZrBBT8PVCU7l197Ym5vY6E2xmIPZUYzwzU8vp769z5nQmMxdepMytZokP9pK9YqZHElTIJGlbYnUb9DfzxHFS0k9dDTU0CiSU6YkRN37WIv0HXfD3MTSLXVrFTEDUMGCtp1trPl64K9n9BSSZxWViojPTqFR7kkaib7/AWx4up1XpY3ejxPTVwVoQ6h9n1OsKy5hVMJdPiWnARR8yP4YKi4OyKeFo6OqlPmY5g+/rscK/abmVSi0mW00joZLyuF6OAehPl1xX8qyfjSlqoc2y6ijsRdQHQLIpHcXBx42NNRlwjO+fbfQ6EXdRm/FeSvwwVLJ7xTT7RyKNLBhva31/lh0nsxyjO8vpqyorKxXljWQ6WWwJAPlhbxJUcX1WTuM+y2CnpUYMrxFSwfe3QnF/yJWfhfL1BuWo4xc/7Bg6rVajDpkYON10SOYKDdyqw+yfJYAVjzOtAYb+JN/8AlxXuNuF6fhujozQ1M1VJNIyBZSp6dALAeeMX2acURyBlmo23v4pm/hgzI+FqjLeNcup8yETSiNp/2b6h4b2P/wBVtsa8eUoTkbUb6BNccydcVVSfIfZe01MlTndQ8TsdYggtdR5E/oMNP/DnheqjaClqpw43PLnViD8LYl9qWbT5ZwoY6ZyklXKIdS7ELYk/lb545Rls9VlNRS19NM0csUm1j97z+IPTE9Mus1uI6j1dvPAHU4lVO2pZuJeE67hbRNHL7zRMwUTWsyHyYfrifhngduJdeZVExpqQnSmgXaS2x67AeuOl5xTQ5lkFTDIoZJYCQCO9rj9MJvZzmtLmHClPDC682m1JLHfcG5IPzvjN/qWoOjZ1HzKaJ+3vDsAaCt7OeF2kWnaoqBOBsPeBr+NrYrnFPAzcP0ZzGhqHmp0IDqxs6DoDtsfphlnvs5zOXiA5zlGYoZDMZgkxIZWvewO9xhVxNnfGlPl0lHnVPFHBN4WcRgq3fZhi2lfK7ocecMD2DwfxFYCjYkPB/C1dxBUvXvOYKSOVv2oN2dvT+OLwvBeRQSDnVEzTt0aSYaz8MM+GKVKHhjLoQANNOrNbzIuT9Scc+aKfMa6avqjd5HJXx3sPQYg2fNrMz0+1V44gIVFFi5cZuGGog01BO7kbmN7XPwPnjTKMvizmkkmeeVNLlLC3kPT1xBT5/mNLFFSuInZVABcEk/Eg4acKsz0VU7KFLVLGw6C4GMeVtRjxMWPPFGEBGbgQCCkh+3HyvmuQg+8baugPl64ZPw5AQQaudVJ6DT/DC2lJ/wDECoHofl4BhnxDlU+aR06QFRy3JbUbbWwcubJ6mNN+0EC4Qoo8SCLhWlieRvfahtYAIJXt8sVrhvhqlzaGupZp5glHVOkZS1yLmxO2G0PD2YwNI5WAhrm+om3hA6W+OIfZkF+wnK6r6vFcd7t0xpd3x6Z8i5dxFfiAAEgFYPV+z2ny3LZXoayqdl8ZjdlAYXuegHbCnIMugqeIHy9pJEWSMG6kA7An9Bi8ZTmxrM4zfLZmBNJMojHmhRT+BJ+uKtltC+We0/3UgmNkLxMf8pVrAfDp8sHDqcxTImU2wFj/ADGKrYIgnFnDtNkEdK1PPNIZne4kIsLWPa3nhzwvwzO+TU0tVLJTh0DCJLaiDvuT0xNxrTLWZzw9SyfclqWDDzHhNvoMNuK8yOTcM1dYmzIgVfS5A2+uJHV53w4san5nPf5qNQs/aQtw5lc6rClVNrjJI0ygkH1xQPaHwnmtBTNmENWauiDeNCtmiv6dx64rL8R1aVMVXTkrLSyBoypNib7387jrhtmftTzbM8sqKGajozHURmNyqtcAjtv1x7GDRa3BmV1bcPNyLOpFGWbh/wBm2XVmQ0NXJXViSTwrKyqy2BIuQNumC5PZRkkmz5nWH/iT/wDziycIm/CGUkD/APJx/wDSMc4rPZlxJPWSSRvRiNnYhWmbub+WPPx6nLlz5FfPsAPHUoQABxcj434Ky7hugpqmiq5XZ5dDCQrYCxN9h6Yp0tQppiAALG67Ya8Q8MZjw08UOYNC5qEYpy31dOvUDzwk2WJNKE28++PpdID6Qt9/3mV++qnXPZYFXhmoVSDasa5Hc8tMZjT2Uf8AliqNrXrnNv8AgTGY3jqJKpn9d7ln1YJhzKV6yUqVVSVOshxcj+r4tXs/zeI5pNRaFVZ49UbL0JHboN7H8MUriWMRZhmkQhEjyZhM4fUfCCx2A/XC/LY80p546iBZolRgwmRd7jpvjytXpk1GFkurlkybZ072k5JWV0VLmFHAKgU4ZZkC3YKdwR8PL1wHwrxfXyVGW5SYAsJIju0ZB0gfHBGWe0dUhRM0pWDKLNKpUFiOvh+Y74Ml9pGRxqzR09QxvYHQoBPxucfOjHqVw/p8mHdXRuaDy1gyb2kk/wBlCFIBM6AE/PDnJLpwxQafvLSR22/0jFA4k4uHEuVHLhlrRlmD+KQEi1yNrA4Nyz2hpQ5XTUX2W7vTxLGwM4DXUW3FtumEb4dqf0aY9vIYmuOpTzEi8Y8bqSZJH0jypBf/AKcE5LxDmM/GWWVucB1MganVni0CzDbt52w9i9pccpW2VML9dU1rf8uK3xznzcR00KLSGm9zctq5wOrVa1rDHpYsb5G2PgCAgixXETbxLr7QcmfOOHbQxtJJTSCUKguxFiDb5H8McqoKKuzevpMupomls46LYr5k+QGLbkXtKrKGmjpc0pffAhCrNG4DkW7jofjths/tUyNFkMNBWc1eoaNUHzIJxLTrrtFjOEY9w8G4DTcyz5/WQ5Tw3WVEjALFAwFz1NrAfM2xzfhz2dZnLQU+a0GerTNURBgY1YFb9iQcRZ7xbUcSgRsUSnXxe7Jc39bnrjTh/wBoUnDaCjaD3uiJui6tLRnuBt0x2n0er0+nYYq3k2R9vbmK5BbmT0nHXF2VZzHldXCa91fQ8Tw2kbe2xH63x0fiWmp6zhqviq1Aj93djq/dIBIPyI/DFfT2nZA8fN5E4lC3sypt89WKhxV7QqzPqB6KlgFJTubP4tTOL9/IYidJm1OdGXF6ddmduCgi7nTOE61My4Ty6oVg16dVb/co0kfUY59zK3Ks2no6qJ+YHKqbHxL2I26H9cA8I8TVnDVMUVTNSsdTQvtv5g22OOhU/G+U1AUiOQyHoFCtv5db4DYMujzZCqblb+IDtcDmQUvDdZPDHUSzRo7pfllD4b/PrhhwqNNJVJqDaKll1DobAYX1nE9ZU6oaSjMSF9Bkc77i/Tt1wTlVWMsp2gEauWfUTqsNwPT0xgzJqHxEP2aoTlKK3EDpS3/iRUj93QT/AMgw34ira2jjp2omYF3Ie0era2Fhkanz6TMxCjagbKGF7aQOuD14kYtb3Fv/ALg/hg5MbnIjhd1AAiEMKIuKhnWbypOA8lw2kfsR00j087419mZb7FmRwwZHsQe257YaLxPqWcige8LFSNXW3y9cVPIOLfspMwmOXPKJqp3Yc0KUux2tb1GNZxZc2nyY1xBTY6qcCAwN3Jkrzl3tDzSe3hE6hz20lFB+mxxdKrK46jOKDM4wOZT6lJH7yMp/W31OOeUdfBmWb5nmMsTRNLUadF9Wm0Y9P9N8Ol9oVPljCgmpmleFdPMD2BPSxFtsHV6TOxU4h8wUA/2nKws3DONqlKLM8irJCQkFQzNYdvCD+GGPGeWS53wjXUdNZpXjDxj/ADFSGAHxtii8U8Vf2io6cQU3u7pK6rrk1B+l7W+GBcg9qNRktOtFmNO1ZAhsjq1nQX6b9Rhk+Han0sToPnQ9fm5xdbN9GVDLMprsxrYsvpoJOc8wUgr93zJHkMWnOfZTVZVlNVmM2bwMlPEXKiIi9u3XF1o/aPk1dTvPRUdU8q9Y2jUMx+ROK1xhxFX57ClPGvJpAwLwDd2Pr5jHpLq9flzhQuxR3fMQIle8v/CH/k/Kf/k4/wDpGOa1nG3G8dTKkJkKrIVX+5jpf/bh1lftFiy3KqWiGVyOKeIRhzKAGAFr9PTGs3tkpYXKtkspI8ph/DHn4tLqMefIxwBwx4siUato5qUjiDPM7zdqSTO42Oi6ozQ6LX69h5YTzzLImkXGjyFv++LNxtx/Dxbl1PSxZfJTGGXmamkDX2It09cVVGMqhQFW5Bu218fTaVW9Ibk2H2mVu+DOv+yzR/ZicISQKtuo/wBCYzHnsrTl8M1K61f++tupuPuJjMax1EMrWeTrNnNbDV64095mEd1Fnsx+fzxpS5fHW0slMs1TUtTrqeIyqgiGwv4iAewwnzjM5f7V5xBJKFX3qZEJ7ftD3PTbBfD1TBMc4M4aTTR2YKRdv2kfocZDiIMsrgCqk9VQ1MkkSGnSMDSCIpVAAJAA1Aldj5+eB5qbRWHlFhDqBUMbqb9yR0OJ8izJErvdI6LlUryRa4pDq13lUXOw8/LBL5istAKeONY5HpXnKy09gwF2Dq43G3QdNrXx3psDxH3gm4MMyqKmWXVUBTEpj1SMXVgOxJHQWuLW/HBFHkjVtG8lOqzSatLhnCeLy3IJsCPribOTRS5JWIeUWoJkQyRUwQRvuNNybt8T164By2oVMipZxBPWS++sVjiYhvurt9036Y70zG9bbUneJsl1+GMCNiGQR/tAL7Ag/ocCnOEmqncUckHM8JNrk738umGeaTxwrW1kkcaSiWBSklPzGp0aMnSyt32Auf8AL64LpqeOpkh0QCKI1QFQ8iKpSPRGWAufCNTEjuPTAOEdtD6oY1K+0aVtUJpHhWS/3VHjQX2sO59DjZ6RJ4lYwgiJPHoaxC3HiuSPMD6dcOqa83NnrMmF4q2NAi0wVmF2LINt+g8z9cecxvdJp4WhnRkkRbwCF2s8dgVG21+3XpghSKjb16lXXK4YXdS8iVMRIdQ4I69iP0vjLIBydN5o1ueYgKnzscXfNWhy6vWmpGRIXqpFaGOAMXHNZeWvcEKF6ed8Lnq4RW5Vl0UUc3vcRWZ5EXmONbqCCN9QA6jB2se5OxKo9IsqF1j5VxpHhsL/AD7dMAM4aRFt903K26nDYpVKJF06QpYAMOve3mMAyRBfvoUk1eJ7X3v3xykjuTII4MNpJbhIjfmden1xYMnmgLIZCY3sQXTYE2Nr23B9cVqmkZSHkALL3Tr3w4oswp2nkpySEkG2wU6rdR6/wxlzJcYccx7RVs1PUmaoqXmWabeMAlSALdfpthpl9d9p82nZUuhGnVtcWF7fO+EVDVxplcUEkKxvHUF2a29jvt5YZZTRUzieo8Z5ixupUXsW1E/pjBl06kE+ZQKCI0y8OWrEZwQrDx+fhB6fPBtMyAeJQSrH1tbFWlbM6WepNE/gSRVdWX/StrfXDbLGeOheom8Cjdg++n+WMOXERzcRxCARJmFdTNGyo6pK7jYoCNN/L9wj54S5bQqk2e0jw8yZJNShl6Bt7mxtgjNs6Ajo8yp0F2PIkCNYspBII9QQbfHFazHP2o81qpsvnjmM0ChpGFgD52PU2/PHo6fGxXj/ALUW6g01bAnvxepMLOQVCobMdIBG3xOA8tljiisGMjFbh3H3Wv1v8Lf1vgK7zNznLTNI5vYWufPE6LUu4CwiO6gXIOPSK0KnDmTVUi00JRGYmU7t/nPf+OFFPk1XXyaUUqlyTI3S364sHu5gDSy2kIF9RI2+u1v5YnmqY46JJJpDMhNgqOCT87YC5Cg+XzGZR5gEfPpYBSUzCUxLpZl8ItfGqVrxEGUs8qGxUjYfPBYYa5VoqM+NfvSAa7W3sewxp7hphdpPC523FtPoP44O4f1RgCOoJJVTbyyHmSMDZVHX6YWVlNLydcm5XfYbfXDWamFMvLjeIi12bVvufxPphNmM7huWspa19Vv1xZCSeJN2MXgd8H0dMtTCzysESLoNJOo+XpgNULEKBufPDCSGrp4ORqKIT4h0BOLMZKdZ9l6hOF5YwFGircbDr4VPz64zGnsrjePhio5hBZqxjt/sTGYYdRZy3iOATcV5weYARXTbH/ecCU8tRRyloJpIWPhLRuVJHlcYM4oVP7UZq6uA3v0wK73++d8BwruGvZb2vgGETWor6yWQNJWTyMNgzSEkC9+vx3xs9dVtQpA1XJyQCOUHNreo6Y1mQai+wP0xE5YAEHZu18cDcMIGYVdTCtJUVMrxki2tybeXywdlNW2Xv4KyqhN91hcqCbfywo1sCD3HTBME8wZitwzIRe3UdMBhYghrVs8czzRztFJbxvESDJ53IxqubTEot1kTWXPMub3637b4XjUqkrtbY40UEK23fA2wg1LLWVsq5eTHHHHIZA5RZHZlte1rsbAajsP02WNmtfOxMjvIdN21vq28tz+GNQ07slSY9mAjDWNicSSVdOQYmiZtFwEXYFvO/lhBfnmCSvW1yrqWrlUVQ1uokIV9t7jbfC8VUp0PGzxmAHSS5um99iOnfBnvcHu5JULOCAiG9repO2F2pdZ8Cgg3PcYZb8x3azxG1JURyBissmsbm5sT8gd8azyTS1CMZFlD2U6TgNTSEq0pdFv0WxGJisRj1K6q2oGyg2HrhCou4d10JsXkpp9JDHVcADv/AD3wfSTicpIdQeP7p8j3wvqQylXsTv1K2NvPEb6wdaElW2274BUEcxwaMfziJ4EnSRtbqA2/ocNKeonlkhpZZlSJ0IVgWUarWW5FtrnFdgn5kMSbFQAu56H1GGNVLK8Kx642FuoAUjGVkogSnHiWuLIKl0rDVZ3NoWYIXgsqk6V9DYduvbEU1JntLRg0lVDXLO37OCWKzsQ3W6kfiLYU8PcRy5ZSS0VTZoncMCyltFrE+u4FrYd0HE9BL73P4o0hQySSiwY3N7AbbXv8ziGRCDdX+J3BlPz/ADTNDRxR1UMFJy5GtCoOrVbqb4R0kjvKxmOrWLEE9sSZ/nEmcZg9QV5aHZUDE2Ha/rgCmkaGoXQAzE2sfXHo48dJVVM5PMd0oZYiKeMsoksCRfTt1wyiWKONS3id99TSaAAPL6YUPNNT01lcvILDcmwGC0ZKzlkok8hADhX2O/kBiZWzZmjGP7ySJJamS1VKm33E1D7vS9+/57YyGjmnkKxrHIl/8VlAv8BfBjQU8JW1JKthpAVrj42xHNNJTK0uqQ6QNIBAH4YQkk8RinPMnleGhRmqZWVuiqhANu49MK5a+olOq8iKRsALbepwvnfnTPJLI9+7X2JxklVHNH/hsIwBdmNt/wBcOMXkyDOWnstRpXSPvm463IwqqJTLN5nqbYIWOWpk0xIX09z0OMGXyRuQU1vbVtc7d+2NCALJAEmR0xTmGRhcAdOt8HRONnd7m22prm+AEm0JpKKd7g+WGENbNVHVUSRJrNncL4iP+2C0M6p7MpRNw5UMBa1Ywtbp4ExmPPZi4bhmZVtpSrdQQOvhU/rjMOvUU9zlXEg0cX5qx2Hv0x/5zgZZkRNKglgbi3XE/E124szYN/8Arprf/WcD0zRq1l1KTt03wGhEyUVE7lijE2tcntiM08u9lJI6kjEs8hLaG1Wvf1wYiwrTqj1F2a19rj8PLCFiJ3mLzSMoXmSBCbFdib/QYY0tIKaQSMZHQ7Eqt/pa+NapcvblpTymWUkg2GlR09cTw0k06pBSVauqA+IG1r28I7k4UsSJw7mR5DUTK2q0SfeJb979ehwXFlMMAkjEkc5YdCmkDbp59bfTArVZy6ojEqszFSQxa537n1xLBXUD0DFkIlA1tIGN7k/19cRY5fxDx1NaukqXHJXdYxqA/PYdOpwE0gppNEosXBsybfjiSozZZQiooEasSDuXJI6fDriLM4hC37UHmN4gb7AdsUUEcNAa8Ql8tp5qdqoSM0SWuVNyNvI+uFc8KoGZCx3sbjr648pq6anDKjnSwNxfERmYqQx1b3JPU/PFVVh2YBNY11OBfa/QYnp1eSZIoyS1/CMD3+WD8rJjqOfYBRsT3+mGbqMo5h9XCAWRWLSsouegB774gooZJXeBi3g3ZdVwTfE88csixyIFLFbsCCp/niNZWNXDcaJQfEOgIxIdSxrdN10wOSPER1A7YnqhFLZ0hCP0Yb3x7Ll2tmcEt3Cje4wNLJJRIXjDXvZbr0xOr67jkUOZlLOsVWsTswV2CsSPu374YZvRJDlsumMJJGwBP+ZfP8sKXnzN4lZ6flA7c1kNzf44P94tRmjqXnbWAfuaTb59rY5kO4GTDWCJXrPK50gnDOGhFNGSGDVBGyKL6Qf1wfBS5HTan94Zpl+4he6sex2AIwyopYVmDLHBFv4rIS24vuT8Bh2f2iqvPMEy3KJ2S1TDGQxsAw3/AK74ZxRGgIQSRJr6sRuMMJEjrpV0rNE5BtZ9IFxa5BwBmWSGINNM5mgHdTt0xA2e5sUqBxBhIszMV0lDuzqTYb9Nhj3MI2mj1ljUMEGk9h8z1xF7xE8BpYpZIqk25WtQBfsL4iqUno43jrKl5KmQAMC40p/W2OANwbhK61XuByrddX9HGxkkeERJCwANyAS1/W2DJqGkkAAnbUBayAG9vTBMJjWnQKpQqdJW/itfpv8ALGjeK4mRUs1cDpY6oxBNRUyC2nRt/wB8ZJFpbSPur0Ym9z5YapIXKKg0hTa1zcWHUnAfvFKGbTruW6Nsv64mGNy+1E4gS5dHILhjYgm62O+Bo4qaGcLUygLY3IGog/XBlTM4a8S72sNGE7q+o6r3vvfF0s9yGQjxOz+ypw/DFQQwb++tuP8AYmMxD7INuFKr/wCef/ojxmKVUjObcS2HFWbWJv79N/1nAEUrRvsit8cGcTMx4qzew6V03/WcLQb7t1wCI0kqKuaofUyqPKwtbEG5JuTfEwNx922NH3IIB8scIankQJe29yLCxxty5FXxXsDjzQeim9uxxLBpueYbahtjiYAJpta7Ekjtjywb96wtuL4mIQE2cb9j2xARck/LbAHMMJoqhaWbmdGUeE+V9vyvjysqeewZCbW3HbA5Hhsw1eRx4LAnr6Y7aLuCpsB0NrDHhUJ03vjYA6bi3zx5e5sQCQMGdNdtt/rg6kdaVldLPLfY9h8MBqUDDULr6YLhGiPqqgi4v6euA3UZTRhuYZ1JMFj0rZSL3Hi+pxpBoqpfeSbi9mBJb6374Al1rKjxnUW22Hn2ti28P5NK9I6TQWXXujC3a5/IbYm1IvENljzD6enhfhSfL446qmckMsjnULg9rC9jiGiyDPIEWWKpksTvtZRt0tcYtFDk8b0saQSKUQ3CkB1O/kd8R5nxE+X1EdKlCQR95r6QD8xb8cZ9zGW2iLq/h+tzNo3rKxYKjppiXSD5HSSRfCzOuGaik1KUrJ2Q2BMwAHyPTtix00clfO9QyS6iBpaUkNcAbgAYcLdoDzGEhIsdTAEeRsdsAMZ2yc5oOGs3ZnjShpdVvE7rzGX5k29MHpRtDE0In5k6E61jiutvLa/n3xcFnkilaFbMpW17jY+R33GF1dmuYUqaRSotOpAKC5Y/hsMEuT3O2V1FcFNUsFK1cGhjosq3P54lq83gyiI65V1of8O4IPxHbAGe1NaISqBqS51tJtuPTve98D5LlOXtRKeIaafmvOxBdiPAF6HyJJvv12wVW+TOJ5oRJTGsrMwWrWnkFIHu0g8Kn4HGgoa6urnM0yKI91Zitjv6HD3PaahkgiNBBWU1JA7gFmDo17bi7bdzv54Tw5rFSpHGKKOcgXd5RcjfYDrtb8Tit8fLENeYxPDFVT0xnncuCNSLCwva1+tvQ9xgSWjrTBdYJoVXxHUhG22+3fBkeaVDTiLLt47klWTSFHW9/wAsH1VRmFFENVZLZybhYlFx8SeuJ7iODHAFcSqT5hKrOkNyF6kra3xxpomGkSLFOrj925w9rPe44mNTVPYICIzESQD0BNrDCe+ayG0MEio3RmW7YoteJM8SaGhhK3KGJwxIu19vh18/LEM0cHPPPjJDDYKtjgyky6tNQGqyoaOzeN73B3G18NaKmoWrzzygIP7NACxLeu3QYUmoaJlt9l8SxcNThEKg1jGxN/3ExmDeA4TBkUsRKHTUtYodjspxmNCG1EgwozjPE7EcWZxY2/v0/wD1thWWJ74s3FdHTf2hzWWzAmrlJ276zivPFHf9mxt2vhgQZ1ETVC1tjjbc2F9saaXXttj27EY6EGSLq/nj2zKLdfLHiNfbT0xtdtW++2FhmpVlAaxuceC5NsbcxrAEmwFse3jY7XF+t8dc6eKqhwXvp+GMCqWIS5HrjfUijSW1d7+uNWXmMCTYemOudMJ/dA37/DGLfqtuuNo6dSSS5BA6eeCo6JjGeWDc7Da9z5D1wpIhowV6dtDSLpsBcrfB1HTyVdIIlUsyG+hm2I7+uIhRSVCcyNGYg2bcCxwXSr7vdXiMbA7AdbnYfrgM3E4DmF0OWQvVmKREgkhYW8WsEgfjfF8y+sjp4byQVRdlKlgEs1u/UW67YqlEstPUE0/gNhzUZbaTbpbthw1UlVlR5MkomQeKIKVLqfQ9cZmJJmgKBzGdZXztT00tLHFT2bSahtPQb2ItY7+WCFyySuJmdaVpSpKoQQLnf5/TvhFRLUe6tHqIXZlFrAH1674fUOdJojWu0orDQTq/fHy2GIsWEsoBkFVTZsij3oiPxARukhYAfQWOCqeg5xIzDM4hpOymQXI+eGbZorhVWTbsvUdNt7YAnh57TB4VJkGolFJI26m1vxwA04pC3y2ijjLxVETmMXDE6yT6/wDbAokpEimjnrCZb9LqQB5AX2+mIaagr5Kp3WiZbbB26OPn0tjXNqJqOl99qKVJXBA8YVrAn6/jhuTF4HmMIKOgqYUkRdaxgGLwA28rD54HOQyVaxSVYdiSQHd7lflYWwrgzXM4m5TrDAwUPFAEA1L626bemHAzJ5KWGWaFdTIDpcahqPkbEXH1xwIiyCq4TgrqIUoqbMq6VBjDKp87W3OFk3BFRTkMohqH6Nz5SL9gSbHDo5vSrMVfMaCM31qnPGxPqAPpiOLinKuYz+/wyyqdLR2uP+G25+V+uKDqLK0uV5/EWjbKxGrLZWjIdb+Z3Pa+CoMkzOZIjO8nNW4IIuqj47WPwxY6PiDLa6MSBooQWtpWQ3t2JsNiT2xvJm8UoYUM3vDgbqguUHnbAY+ZwlQzCl+wUNbUyrWyO6m7yGyqf3Qu/wAfljaesmlVYaekjkjbwhyOot5W2xZnoVrAi1cC1JuGV5IRZWt6HbANFy6YyiJAtTGTeJpRvbsvUnb8u2FJuN1xKtNl1bVVa1AXnaHCBSxCoDa1hcbdR5X2wzpeGc2zRS7nlGNwlmk3HfbD9K7L8zjilbTqUWW7AA2NyOn9XwQ2cqZJEoKBJwijmSrOIwGv06bHe+CDfBM4p5hnD2XPltFLC6Ol5iwD2vbSo7eoOMxPlMc0dIxnqTPI76muwOjYeEW8sZjdj+gTI/1GcJ4nR04nzdybg1021+2s4UpZlN/lhtxSQ3E+aj/+bNf/AO42FwdQhFjuNsNOqaoz+FVJJ67dsERxyXUMhJYbJbc/L4YhgQObKWBPZepwyagIpEmYNGbgbg3I3/hhSRGAMKigy+eARtTCGci67kE+nffAktDAKpkD3QA2AP64mgOmqghmT9ipBY3BfT3wYlDTTT+8hGEEV9FxYvvsT9fhifRj1YiqXK41jWQTWRx4RcEn6Y19xjR1ALEHvpw3paMVr6o1Cq5AVQARpBtv5dsTJldQp1NI7Rpvo0bLfoMdu952yIpsvB1yRfcVb7jEsVINCFlIVxsbbdbYstNlACTyTSIFWJSqC4Zt7XH1xtHTmN5rhOSm9167jz6YUv4jBIppMr1Q8x31KbqUUjUvkfh/DBkVP7tUqFW4FrAm98GqkEFNGTPHGxUWIO4IP71un64gQ1L108ilKsLc6ozp8IHqTbr074Q2YaAgslHTirlfmFjKfuxSWJHnb+umJxJlsLx0xlYrL4ddrliPPftifJo6XNKs1S3E1KQ40r0vuCfS/U4c5Zw/T1uYSSwODMhDyK0ZuB5gnz3wrGu4wW4ngyiphSR+aDHC1uaRY2vsbdxucNMv5VJAUjrRzpT/AIpUtcdOn8Dg7NaSEM+lmdIbksihgptsAv8AHCp83oMuitJUioYoADG1gpN799jiQZibliAFjZ6GZo9Aq2WRRcKGOlvK1xtjKnJphStPUSRKEseZqtpHmcVXMuLWq8kjo0impHR//Sc6JFP+YHe/T0wA2bCeAUeYNLLFDbSEcDyvc732v88V9MmZ99Sy0mcUkEhp46iWtkaRVBi8CC58zuRi7VGYxULyRMzPDHEX1WFmI7E+WOa5ZllNmVLU1eU6adKQcx/eZAxPw2G+E9dPUSi0se6ncl9zgBeeJxc+Z137SpJ5FpVmjnqZLOIdZDAbb7drb3/liCaihrZ2aNrBbs7rutx57bkXxypK5opvfFqHM5spBWwsB8f6th5S8VTZbEkMtVJLYFSiEaSpsdm3PrjmT2g3R7UUWY++ySAuQNMheOPVdeh6kjqOnS98MIKqor6SpgidNTuyPr3kjFumkDfY+mOe5nxXXV9RaGqlijKaSl+9ztfywtWuro1lqDPJrYjx6jq+vXBGIwFxOnNS060sNKaGAT20kRqpMltzvYhe3fvgihyvLctrCZ6RRVypurEsLHckbdOnbviipx/mchg5607csWH7IC426/QYcrxyma19MmY0Ukik6RHTve7XFrDbHFDCGBl2gqqZNSQRqoLfdVCB09RY4Xy1VPKR71WoyISWVIQoHx29bYSfbVXkqOKkRykyuVpym6Ak7E97f1fEjZhJmRjj0CjiMYuoTYm1/piLvXUcLcb5fJQUrmWqnhIL6SFYsCD03Ntx52wVPPHnM/MymJUakcXnkVSrG2wt1+d8IczWT3RA9OJUhUqZlvs3T5/Af9wMrnq/E6S7JN+ziAKA+ZJ8uuODE8TiOZacurIIhJl8xoopyx5mm4sbXNx9PLEtZllazRmjroaSmjUsRHT6r/De34Y57VVE82fVOY1qqVZtQSOYKQwFlbpuB/DFqo6rMJ8tWupJxzEbUVtZW+fTofMYZuPvCrGWbKJklpX0SQyaJChMTXFxa9/I+mMxHkE9RU0LzVUKxStKb6Vtq2Fj9PyxmN+OtgqZH+oziXEiM3FObAbg1s2w/wB5wBHTFm0BfEPPth5n9Dq4nzN421f32Um3bxE/xHyxImViOM1io0rWvpAJHxwjNUoq2JJkmSqIve5XCab2sL29cM82iVERtbldJN1e4UH4ehxrQziTLHSZKVF0aSHY7C9za3fAFT7zUPyoS6weF9KeLWxtYah8tidsSuzLVQmuX5c75lz0cGNF1SFgLBeu/wBRg2oplrKk7OiRNcF1sD5/EDzxukUeW0jGCvkM7303Qi5t28t7jp2wZAtVCkaZjDRzBIingKgqSd3Iv4jYY4mcBUHyoSJVRU8dPoADSjVEWZgALdO3xI64nMcGXEvUzmSNyU0ps3W7WHmQfhc9cO6fLqkUavRmZIjFpQpGodh/+4w2LW6AdvXC3JOHK5pdcMSNFBKyGSVTYb2Nh1JttufnhbjVF0rxUsIrIqRoI2kEatNGwOojzHwJ2thhS8Ox1MKTU7B9t0dd2Fxfvti2Dhmko4mkld55ZCWLSNfSSOir29PzxvSZUEnimhiNPGUIYsbXNtrL0wpMIqKZOCqTMKZYxSxwSOPFJESCPx37bEYUZf7PqSCSrjr52mKx3SUeAKL9LdSduo23OLxUR1MkTw00rh7bsUKj4A9MK6aGpMfu1fKDK7fs5VsoIsRYgb/XbCeoV4EOwHmLMo4KjoKYVtJVqKmKRlLSpdOXtYFe+19/X0xZoKemyyJqSkpFEMl5g6gaNfpubdsKYcvrYKd44ausE8susyNKGVdttI7qDbyO+D6GlSjyeSOPMJ6jllgzwqH/AGh67WPQ9sMzFhAFAi2tpaqsSWZFlRFiLNrsBbqQpBvve3yxzKhpY5naWpkShRpSCzKSo2O1hc9rfLHWpGgTKp2M007lbsf83ptsPKwxXly+aeSAU2XCcUx8WqO6ubXtbv3F/XC4/lgy81Of1dIicqWprUETqTGsdmIsehAO3T8cXPM8u4bjyylnaVYiUUECO5fYarW73wxHCVNmSiZciqI2djZViKlPS5sLdd7b4FzPgHOa2GNqKjl3AJSU6Sp79fPFCd3EjwJUMyeOinmp8sqDLBJYGw06h5bHA1RR5lGRHKjQKdyG8IPl+uL7Rey/OWk508McckbAqrSAq2/p0wfH7McymrVkqBSgaCHlMjF2Y+lvjhhftFNeTOVugHhWzLa587974292aRkQA3YCwtfa2OvTeyaOamKCrWOUuWDhSbDoBb4Yly32S01HIJZsyZ3F7FY7Wv8APDfMfEWx7zkSZWGikZL81UBROmsXN8ByEtRuDcWe9vLHdaf2W5XDVPM9bUyhhZUOmyj02xuPZRw2QRItS6ltTLzbAn5YYK3mAlfE4HTUySledrWLV42UXIGLLkFLTUtVPX0FU04p4fCXQqVZtjtv2vvjs1P7PeFqaIxrliFT11ux/XBsPDvD+XLoiy+mhD3FiOt+vXBZGYUJyuqmcRnlkeWISAu0x8bHzvbr1OH4qjEYKhYjU1DghiiXWNbWG1tjjqxocmpAqmmpI7DwjQuCB7rFAZo1QRgXuijEP0h95T9ROVR1GeVE8tTHTzrTgBeXHGbsLb7d9x+WCKCLORkzNNQ1EsxQrHGsFrep2/q+OjDM6RondGLBN2sO2I6jMooVYhGYAA7eR74sukPmTOf2nKJOE+IM3p4o6jK2pzCukHmLZhbyO43t+OGeR8I5xl55UtNCIJ7c8NNsPVbd+mLvJnIMPMjgJsbEE9MDVWaSRLFIIBocb77g4qNIYvrGbRxPBEkcj62UWLeeMxvzBKqyKdmFxjMOBtFQE2bnDOIMxhhz/NokhYyisl0sDsG1tc4mRZJKGOmjaeZp5ASzEhVt1AuPF28sdS+yKJqyab7MpS7SMxdowSxJ64MdIKKBqiWOCNF+82kY85s5JpVMurV3OVmkzKakR4suWYLKojRUJuTve1txYfK+GEHD2bLPLXvR1Mkrt4Vjhsh29CGsNt7Y6Pl2aUNcwjgqow3+W1sG11ZTZYiNVzOFbYaVx15yaCcw+qs53/YzOZopax6VPeWYWUAgAeQB7C+GGWcD5rMnMramGAspBiMYYjrb6Yt9Jn+T1Eqx89lLbAvsMG5lmVPlXKZ6dnjk21g9MP6Wp3URUU5x4lV/sJJLyEnr2enpx4YIyyA/E3JxY0yCFaRaaKNo41IICMV0/DEma599mRwyxUyywzC6vfEy50arJGr6NFMiC7Rt2t1GHGmykAk8GA6jxNY8nkC2DG/m25xuMhQQiJJGiUEnwbm56ne+BMqz+fNIp4VCx1Krqj22OFD8T5mHIaQAqdxpGNCaFiSCepM6g9y2DKaflcs6tPobY9+zKPSYytwVta/bG1BWLX0UVSnRxuPI9xisZ373HnpWBn1SaTHpO/y+eOxYFZivVQNlYC7j77DyalhAamjWMbeNiR+eC4oqJ4iYkhZD10gWwglrXzXh6dZPDU0xBcedu/54AyueuoWSrSNmp2bS/kfPGhdMNp94hyG5ZzmOVR2XnQj0AxKcwpUqlpb2kfddrA/A4reZZcRmIanAZKmzx2O2/wDPBlZRVC5VBNOpE0BtdTcle2G9FABz3F3mM/tiEwTSpG5MBs6WsR64ios9hrKoQCMxkjYk9TgGCUNWQ1bLaOqXlTA/5u/6Yjo8pLZk8RlMTQtdTbr/AFtg+mgBuduMs+Mx7Y4y2MlSk8wnzeuraKoUxMOU42Gm++HVsBZpBzaQkLcodQxXFQbmKeovnzB67JJJI9SSxkawv6Y2yXMZ5T7vVI9yLo7D7wxKsSCpXSAqVMdiB0Bx4AVpIZf3oJLH4YsQu2qi83NcxMlNXI+h3gqBokAP3fXAddFVVGWhNI5tNJpJJ6r2P5YdV6CajY+XiGBogJEIbrJHY/EYVWoA+0JXmLJMsr6unWmedFnisUe17oe2GGS0kqULwzzc0aiOlreYxKsiq1JMSASNB3xJTzRpWzwh1vs2m/S+FyZRtowheYBQ5RHT1c0Yfwjqp7g405AQmGTpGdJ9VOJM3zWDLKhJXnjj1rbxnrbC7NOIKGnkSVqhbSwh9h1BwBmU0Se42w+0NXLo46ian38SXQ40NNDJlwYr4ozcj1HXA0vEEHvGVSjURVKVB+WK+3EDHiaamSFzCjMHa9wNsR/WYyPqjekZZLIP8LZDuB5YzCDg/M5c1y6qnkXSEq3jjH+kBf4nGYpd8iLVRsqMZWO/3jgPiSneXIJwPQ/jiN6mZamVQ5sHIH1wp4yr5oOFKpxMynYAg+uPn8fxJBqAgHNy5xfLFNDk9aYmqoVOmIi7A9MXZUOecKSLPYzwjc+o74pnBEtRPwTmTtNI7SFtPc/dxJwOcypsjzg13ORTGSnNBHY9Mepm+KKS3HKkSQwffuM6Ph6WppJaiMqRF95b74sVLA2Z8MTUsx1SQbqx62HTFG9nlfL9kZ5PPOTGkV7k9Njif2fVdVLkmeVEs7MixkKSemxOHy/E/qsfSR/M4acDzLtT0nvnC0lM5DNAbofhvjXhqM09S9O5vHOlreuKhwNmFTLw3nryzFhGhKknp4ThJw5nFcuaZNKaliJqoowudxt/HBGvB9RK/wC9zvRHBudDoKQ0GbpIBsshX5Xtgyoyyl/tFpljDRzG9r23P88ctzLOswkqXqEq2CyZi6IPQH+Yw29oWe1mU8WUUtPKgaOBJLNexOo4Y68lwAOSIfQFTrtNS09HFyoECJe9hhZnsSrLTVvhvE3f03xVeAOLMz4lNc1c0WmDQEES2G97/lhnxuKh+F6mWn3kp7S28wOv4Xxg/wBSGPOEYcx/RsR1S00E80tbTyRtDVJuF7n/AL4gooDV5XUUz773UWtb+rYoPsz4wmq66bJ6kKFZTJDbsR1H03+WDvZznE9fmWcxvfTC6gG9+7Y0Przj3bh1UX0h4lxrYzBltK0zLE8LWHiFrdvywWMyoMxgkp4qhHcxkkA4qftLrpaPhJ5YiA/OQC4v54q/s9OdnOmqq2mmjompWIkaMqp6WscInxAZMPq11D6QEvSV9AsEqGqi8NpBZ+ljY/ngjMc+y7LKqnrJZ0HOiDLsTqHyxw6qzOqioIasyyft2qIuvkBb/qxYOJKaqzT+yGVxS8uapo0Use17bnGh9WwYWODcHpidkynPKXN6P3mCQMuoqbA9Rg01MagktYeuKjwhw9Lwzk7UMtUKlmlMhcLptcAW/DEnF8vK4SzRibf3dgPidhjxT8WJy7EHBMp6Qq5Zo8xpZmZYpkkZfvBWBt8ca1FWi08rEXAQn8Mco9kCzlc0lkVwp5YBYdfvY6FmUgiyyqlY2CQux+QOBqPiWXFn9MczhiBFxQeMqY5Rl1ciDTJU8ndhsca1HFWmj4hChFOXsDtv3/ljntNE78LcL0PWSrzNpgL/ALoa18E1VQEyfjSquLVdaKeL1N8bm1OU8A+f96g2D2nTDnTz8IHMAbM1Fzfnpvih5NxfW1fE1HRux0Sw8zcnvFf8xiyZp/8ACvZxKjbNFQCO3+oqF/M4omV0ppOMJJWsFy3KQ8h8jyR+pxh0+pyZFyEn3qOVo8RvDn9bLwtk87P45M1Ed/8ATc4sFJWzv7RsxiEh5aUaXXyJOKbwu8WcLw7lcD6loWkrKsgbK1zpGLTwt/fc4zrOuqVE/JibzVNr/XGfWZGRXs+D/J4/gR0FmRcWQR5rxZkuXz3eJhI8ig2uLYrfHjLTVEtPSjRHS0kaKAehL7DGZznFZWe0cJlcwXkoIDJa4UdWOJKmhqM8zGJnjfRW1XOkYr0ij2X67nBwhsRxtkbgL1+b/wATiLuocRJ9ocM0RY6oadpn+AGBcszOmWDPqznIXeaQqt97KLYOlpq+SpzPMYoCJynu1IrbWXz+uEWTcE1lJSuKp05k8gMtje6je3zOET02Q729v82f+JxBuXDgNRHw4I/31k8foxVW/XGYK4Wy2TLMvnSVizy1DSkkW6gAfgMZj6bTkHEpEyMKaRSn++Tf+4354qHtKzAQ5PBRg+KaS5+AxbJj/fJv/cb88cz4rnfP+Mocvh8SxssQt8d8fL6LEG1hc9LZmtjSVOg8CUpo+FKRStjKvMPzOGHFlcKLhOvlJteIqPidsJc14spOGZaTK46Z6iYoAqIRt2GFXtLzWSWgosojUiepYPJGDcjyH1xnxYMubVrkYfKxv8CMSAte0oFPnNbT0ctHFOyQTkGRAbBvjjrNPHBw77KpZYpA7VMGouO7Ptig8XcNUWSLlVHSh2r54wZxqvubW2xZOO53oshybhiDxTMqF1HpsPxx7WpZM/pDH0xs/sPMkvF3Nskl+yfZTmla5s1YxRPW9lH64QRVBytMhkc6Wjhlqz8ydP8A0jD3jWJqfLsh4Npd5G0tLbz6D8SThHmlEM89oMeUUrWpqVUpmYdFjjHiP547TkNbt0bP46E48cQijppJ8z4Zyphd5pDVyj0Zrj/lUYM4noJuMPajNlVNMsYijCGQjUFCi52+JwVwrUQ1fFOc8VzDTQ5ZCY4D2sBYAf8ACPxwv4B4kyfL84zPOs4qStVUtaJVQsSCbnp8scS4ZnQcqP5PP8QXOicF8JHhOlqYmqxUvUOGLBNIFgfX1w1rs5yulq4ssralFnqxpjhYEl77YMilE0KSgModQbMLEfHHHc04to4vaZUZtVo80dArRUyL+84Fh8rknHjafHk1mVmfsC/z4lWIUTXhik+x/aDmTE/sMrWodj/pAIH5jBfCNbPknAnEGfo+iaaTlwH/AFef1b8MDVEVRlHAmYZtWKVr+IJgqqRuqElifnv+GA+H48y4qoqDhmKIQ5dSSGaqlHfe9yfPewGPcYDIpZjxYB/Hf8yUZ8QZhmNfwJkVHXTvUV+aVBmBa19N7KNv9wx0bO5kyPgyqIcD3ajMan106R+OOQ8YZjLnfEmnK439zoFEFKIVOwXuLev6YscfDGbTZPl3DnJqf75KKnMqplOlB2TUe9u3njPmwKVQsa5Jr+f8QgnmVDM4Jxl3D2WqpM9RG02kDf8AaPZfwUYtOb55l2U+02kaslIpMopVhGhdRLBDtb4t+GGtHwpmtVxZUZ7VUKxJRIEy6meQWbSLJci9gOvzwui9lmYVOcfaOfZpRlXl5s6oSWbe5FyABjQc2F+HPQP9z/xBTTpuW5hFmmXQV0KOkdQgdBILNY9L4nkCSKUdQynqGFwcDwVFGStNT1EJKLskbA6VHoPljyorKalYrPLpIQyWPcDrbzx81+mzM1opqaBXmEDSgARQo8gLYqntIzoZZwrPBG9qit/YoB1sfvH6fnh39sUxpDVIkhiUHUxWwW3W/lbf6YUw5yucTmSnyhZViuBNKgO3+k9/kcbNNoc65Q+QcDmcaIoSn8D5ZmskI4hzNG93yukdKGEpbVsSSB9d+5+GBOBuFs3zasWszTnRZZHP7yIpBYTS+dv1x06pzACkUpMIXEoRkaLc3/dAPfob4GzHNNDx00eslU1sddnPS1hfvfa/W2PZOLOwc2Bu/iSAFia8Q5bU5waWkuqUKSCWo1NbWF+6o9L9cKk4MqpMqzaNqqP33NH8cyqdKJf7o+WGeWwS18s3vLSvRRgKizAh2Nurb7jrsfPFg92XlAjw3N9tt8Rw/D2RQu/j9vzCzi+pV8j4To+Hcolo4nZpJ1tLMNmb4eQxtNUUnDuVwQUsJaFfAqh7H8epxY3iI+8tyAd7Xwl4ip4ajKZlZTqC3UKCTfta2Dk+H42JLkm+eTGR4tpZaUxR1NHlsUZmJ1FQC177g9++LElDGEQvsbb9hjk9NmuYcO1gmgv4jd0O4Yfxxe8o42oKxItcgjlfYhzsG7/DFcej045K3AxbxHz5fC8LWa9twxFsBwZcmWVCzO8syMNNySbeVhbBSZujzpSBSGlvpbqp2va+CZVEq6ZwW33UdLY1jDjH0gSe4+ZCZFksVDAAW8QIP44zHnNimJMIsqm3TGY2J9Imdu5UM7rly+GvqmP+GXI+N9sc14UzahoM0q82zBy0yITElrlmOLzxfRVGY0FdS0ovK0psL2v4sVnh32fztUrPm2lIlN+UDct8ceBgbBjxZTkarJ/epdgxIqG8N0bVNVVcYZ34UW7xK35/wxDwyG4i4nquJcyOmko7yDV0BHQfIYuWbZDBnWXrQSSyQU6keCKwvboMSU3DWWU2RHJxqWlb7/jsz/E4xHXYyrH+o8ceF+33lfTNyncOy/2o42quIK6y0lCDINXQAfdH64JyBhxLxhWcT13goKG7Lq6C33R+uLdRZNw/llBNRRRoKeY3kUuTq+OJaWbI6WmajpqeNKcnxIsfhJ/XBfVbi3poegB9h5/JjLibzKTlVXLmOc5txtUxs0VMClHHa5ZyLKB8P1xFl+T5vlfDVRVx0VRPm+d3RdMZJhiJ8RJ7E46TT11KFEVNCqqOgUAAfLDGEvJbUyqpxoR9Q5pMdDjs+B0P9zAcYX6jOf5nwlnVNwbS8N5NTCQynm1sxkVQW66dzv8AywHwp7La6jziCszkwciE6+Uj6izDoDt0x1I8oMF1liewxFVZjS5fGrSstybbEY1Ji1mwqSBfZ8xPkuSsy6SC1rjr5YoGX+z3IcrzJq/M8x99ZGMgiYBV87sLknBvFudMixvCC5kJChTcbdcU/NWzCSGNqh5U1p90MSCb3BPmMZsOibCCq5KuaNgYWRL/AJvLw1xDAkNZ+3SA8xFUsvb0ttbEmUV2U0EDUWW5dyIgT4bD9ofPzOKNlVNVv/elqGhhQ7KyKdRtbbbpviw5dNBX0jw812dSHcE7rYHoe5Nu2GGkVRtskSgRK+8sE+cx0SWihihAttptf0AA3O4/HAtNxFUVM7pcmKOwaSJbgta5Hy3wPJTVVUEeMeJAdAkO4B879u2IRHmGVUiaFRgmzMylwwtvsPLzxQYcQ8Rtg9oznratrA6yGaykGwI7X8v5YpufVcMFW8EruxZiE1FiD8/ji1vFX1eXiZkjklvtYMFsfz74V1PB0dVlK00mtyGDPID90X8sVVVU9QHgcSvnNPsZ4K9JBHNHsVv1Xvttfvhzkk1dxfnb5xVOsWVwKDZJLG67gdb73uemDcn4AiNZI+bzCsi6pDKg2UebYs9NwnlMDO9JRQ02sWtGlgRbuvQ4246qZMrW1wFYaFkNZrMdDpWRdL7SMx+IvckbE9TgpKSOOWWljqViCxho40UNe+1yPTTjHirVr2poaEujt94t+yUC1ye9+u344HhynJclq5KuOjvXtJ+xeocl5GI6BmJNtrYcDzJk+xkVMRC1RJVovv8ASsEBqBoEgJIDKQN7gfpgp46j7XCCm8MrhpXAuoW3QbbG++xxPXpFmVJS1GZ0zQcoiayG7owBNthhdQZjmOc5oXqWWkpEQqtLGx19SA7HsDY2x0bnuo/WGKNWVAoW1woHTEjt+yjkK7r1HXAsVOKVwNUknMNizb2I88MP3LX6bHHLZERuIGHWcKoNy2+nv/LA81J4i8fhY7X3OCmhjlC6lCyRuGVgd7jHrLfxx9x0PTEyNwjBtplA4hyR5JHLoSt/8RRsp6jFFq8qqqOqDC0iKw1cs7nHdpYo5FEcke7AkAja+KDxFk0sZlem/YksWOwO/qMLWyU/9kq8PFmYZaI6W4KRNqQOt2U4ueUce0eZMsdUwo5TsXY+Bv4Y5xXBqsiFouVMm1wDpI873/r5YEZaijNpY7Ke+K1Ik88zvMJiMYeGRZEbcMrXGMxU/Zo+vhycg3HvbDr08CYzGhRSiQbuess0s1ZK6aHFVIqJ/mAY2a/ricMsMYMkyBu4vgeqq5ZKypjK7LM6j4BjgdqVZ2DOmojtj5x8OMubE9hEAUSeukq9Edrxox2s25xHyGlKl1BA8zjOXHCdcrEnsL9MbI09SbRREJ/mIthgij6RGuhzN2SK+5A9MEw8hB0GAm0htJNyMTLGT0F8WWhAbMYx1Eewjj+mDo5iLGR7DyvhQCYU3NsDvmaQsQwJOLjJUiUuP5sxjT/CW57nCPMM1YIValMi7m4tvhWM3mqHIp0spPUjBYUqmupqFv8A5QL4BysYRiUCKpqyaqk5dJAilm8KkagBbANd9qtIvvgKFNxy7rqHy+WLBllfUQSyCly+OQt3bYjEmd5cKx4WKLDUagxQPdfpgX5jD2lNqbrJEkjuQLgWW4I9b2viy8OTQ0weN6ZxUMfCWUbL6D64ipspimzFJZ1AjKhrKxALX62wyeOFak6QjFBcM5IJHzwC5qpQKLuPFqnhL6GJMhDsSblR52/TphtHClTG0eu4kU3uet/++KbDRVCVM01PVhBOATZiRf0/hi85fSSiAh5WLmxLWAsbC+HxfPxJ5hsFySOlWKlCCzael8B816eN45Ifv6goHVvXBeYUsk1LyIZDFJfUGXzwJR1FY91rKZRJENWo7g2G9vXfFiBuAmYE1c2pa955o4lW0d9Ja9yLX2+vXDxGUiwFiNsBUSpU0qTy0vu0ri+liCy+V7fLHv2nSSVElIsymaEDmAdVv0xdAVHMi5DHgTyqqZadZHVf8MFmuCbj0wFHm+X5tl8stHURgr4TJIhtGwsdwR228sT5hSiuKUsjExSCzgdbWOE8mRx01SjzNFNNNHyTDdlV1uLkk3JIA9O/XDTqEizD7VzNUymGsS8o1zzomnlrtYAXvvcYDyfKIKPi6snlzA1MtwdBXSEIFgPXZjtiwVpTL44Z6WDmTOywKl+xNvoLX+RwWQnikkhWOzWLEDe344QiPu4qp42oupjNk3Levw+eCAq6RY7dd8BLKj6pI7toJBF9vP8Ahiema8QqFLGKVQ4Vltpv+OCpEm0k/Z6xdQCDtjAzGcbAr1JI6eWIKllJLKwU7XPzwOaXMZTTzw1CjSbujL94HCBvmqo23i4wezFl3PmPTFa4mzKky6jmlq7BbELYXLbdB9cWCOoTkmSwDDZ166TjlvHeYTZtxBHl0SkxoyqigffJALEn0FvrguA0KErzE1PSGfVUVEOhZPEqHsD0xosMNpIjacG4Hi3x0PMcsplhiJ0xlI/H4ug2uCcUiVaPmHTd1vckHb64QEx6Et3ANGKLJKiNV0hqpm03vbwr/DGYl4JKHJpihJHvLdfguMxsT6RMb/UYNWQr79OVG5kYn64lp6d5CFBxvmVZS0DzOzAyM5sPngPKM3f3gl/useg3x4TJ8xuesr2vEMlyuRvuwNIQbbC++PTHWpBoELLc6QAu99/4H6YbrXsJDUaAVsTpO2/UfiL4GObwNMZZFIBkVlRT0ABFvxxQBFHcQl2PUSRUlRKBJHC7KxNmA6264KpqaqMoiCHUV1WPl543fN6KmigiQSKYG1KTbzv8cQrxHG+YyS6WIbWF0hQVBBA7b2wNq2OY+5qPE3raOUAI4ZWY2sRbvbAwyqYTTKsZfl+FyegPlgmvzqnkMdZy5DOhZkj1Ai5JIJ+ZxOlZFmdHG9TSuJI/G7I4AZiACbW9BhtqWeYu9+OIBHlE0ThY6chlv4bjsbH8dsetlss6yB6R0A636qdv44Mr6+U1SZpT0vPN2SSLULOhvYD1scYmcNXxzSvTtGZogo5dvCwNz123N8HYnvBvc+IgfLWhWZDJKsYCu4d7Lpa1iSPiPrjZ6MQCJg6aTtYObm/e+D6TNqSQTR1ME4do0jlBIIuoXceh04BzjL6aaCnIdaZ9RK8mS+oW/DCmhxcopJ7EPogjAopY8trqL3ttiRqOOokMmlXY9VLaSp879sDZPDFLTLI/OhlNwSev9HDcQjQ6pHqHQEX1Gw636emOCluoSwWGUkCiiiiUKGA3IHT4YaR1skMCl1sOhsdzhFST13LREgG4UgtfZSev4/hgWqrI3smYU5kkhBdYldgbnbcDqPT1xoRGB4kHdW7ltirIyrzODY7X8sa5ksGbZPPSw1CBJBoZlNwBfcG30tfAmV5lNmISWGlJpJbBWKNYjVY/IjfCyrqqqFRStD7rGXQ8uJLKTquVP+4G3yONioQJjZgTxNaeevy6pWXN6+kWGK6wxwo2tz0AC3326devpieSppqtjGlW2WyyyB5hoVWN7BQb38R27m2IfsnLaULUvkcJq1HMiPi1l7E2XuNx26YhhivPPmOd0SmtUA0sem1jbsO9rDr3OAQalVKyxVNNmBggmpljWeDUWiLbSjSdILW23sce1FXQookrBGKhwEBClidXYDqcAcP589bmVTSTOGMaI4a2kte/7t7dvwwdI1LWUE7xCGbRIwBlHhDA2/XrgkirkyCDRi+qmoDPTmCsdmhXSkVOCUDHu9tgdiO3XBUebx1Mz0sg5c8fQP0fa9x9TtiOhlhpkRBSqhmNrqPCx8799/zxLmFFSVbK1bHG/IOpHI+4RYix7Hbvid7uVjcQOszaGlyqQs6KQ51aRcgeZHbthpl1RBLQI1NMkkWkAOhupt64R5rkUebrLaJqfS7BJ0e1vCO3Qi5I+WKblkuY8P59JluUI8qi7T0LOToC7l1PTp2679MBbEZgDOlcnRVcwAGNjc7d+39emGGtlWxAt/m8sKKKrjzCkjrIan9ixJjt0Nr/AML4YRKSQ5mbxdUGOTgmK3MFrWp44HqJZRGsakmQHoPX+eOVcPVb5nxoa6R2ngE7jmAEBFNwu3YG4xduO8soWyuWc1Xu00gKECQrzl38Jsd8ULg6Zk10VJMqtHG8s6uNOphfSPgDbf1wHNAyuJN3ZnQeKxHTZQ8jvzGkYAagCCO+3fpiiVuYGKnjAZCpbSbr02vY2tieuzyfN1iknWNVp0IIuR4u5t59MKJ5wFCuVYy73bdQe3wwo7jEUvMvfAMplyWocgD+9sNht91cZjzgD/8AA5xaxFUwI8joTGY3L1MDdxdU5JV1+d1LNTTBTM+l3UhbXNrHBP2XVZWRyKaSZz3VCQMZjMec+JeZqXIYUVrnW0kVR49rCI7fhhXW09bQ1EccNBWTqR95YmYD6DGYzAGFT3Keqw6kEkFbIovllYX/APYa35YzL8qr2qWkkop41HTVERf8MZjMd6CgTvVYmMPsiccuUQS679NB2wVWCtpoVWnopnaTwtpQnT69MZjMEYVE45WmyUktJQrTJBMZXF9YjYgH449y9Kh5xFLR1AvuzOhVcZjMcMS3F9Q1NqyianeeSPLtbH7ojBOr6Y0bLZxVRxxUxEbrpdyp2v69sZjMccK3GXM1RpNl1RBD+wMcrEWJLbj+OC6MRxU395LMUUHwxn8ABvjMZiwxKDJHKxEVVWaV2YEUuX0VTSXk/wAeeEqqrfy8/wAMGUPD3JrRLUVCsoU+IzamY+bevT0xmMwwxqTzOfIy9RwHEVRyoSFXTdpNQ0k3Fhb4Y1ko4zM08leW1AggEGwO+w7dB9B075jMWCyJYwDJsliyYzVc2aT19Q6kap21sq/5V8u2CqSItUJUVCxLIBou7BmCj16XJv329cZjMcVEIYwqoho5mHhj1E7Op0svzHTC58vip/8ABRCjuOYsJVWY7WbcgADyHXGYzHbRBuMgqefSSxKUNVTyuwdYl8UIJvcG/b+u2FNHy8nrxHlVBUsGJ1TzwyEknrdiLfA74zGYiy+0vjNnkRfmVfxQaZBDRCJJpHLxQROzqCepNgPlgSlpM0XN4alKGogYqS1RofmOWve5tYdtz8sZjMKV8yyvXFQWoyrN4JJUpqOsFOWutPGzlT3JJI67/PfDnK8z4jpI1hmgmaHUWOuCQuVP7pbe1sZjMFV4gZvFQfNszzHPxHSjIauGOnfmiSSFwHsDsAR1N8VvLMmrqHO6ipmyrMbOxVDHTMQAT1Nh0xmMw+wXEGQgcT2XIM0E1SEoap4Oabf3dxq73t5YDzHI86SnGjKq6QlgbJCx+HbGYzHKouIzmXr2d01bS8PzJX001PKapiFljZCRpXex7dfpjMZjMaB1Mp7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61" name="AutoShape 9" descr="data:image/jpeg;base64,/9j/4AAQSkZJRgABAQAAAQABAAD/2wBDAAoHBwgHBgoICAgLCgoLDhgQDg0NDh0VFhEYIx8lJCIfIiEmKzcvJik0KSEiMEExNDk7Pj4+JS5ESUM8SDc9Pjv/2wBDAQoLCw4NDhwQEBw7KCIoOzs7Ozs7Ozs7Ozs7Ozs7Ozs7Ozs7Ozs7Ozs7Ozs7Ozs7Ozs7Ozs7Ozs7Ozs7Ozs7Ozv/wAARCAFIAQQDASIAAhEBAxEB/8QAHAAAAgIDAQEAAAAAAAAAAAAABAUDBgACBwEI/8QASxAAAgECBAQDBQUFBgQEBAcAAQIDBBEABRIhBhMxQSJRYQcUcYGRFTKhscEjQtHh8BYkM1JicoKisvEXNkNzJXSSkzVEVGNkwtL/xAAaAQADAQEBAQAAAAAAAAAAAAABAgMEAAUG/8QAMREAAgIBBAECBQMDBAMAAAAAAQIAEQMEEiExQRNRBSIyYYEUcaFCkbEVwdHwIzPx/9oADAMBAAIRAxEAPwCucQ53m0WcV8cOZ1sSR1MihUqHAADGwFjtgiHNs2NPExzKr12W4M79Ld8J+IpAueZqLEf3uWzf8ZwTlVIzWLSHSyDf4j+WPNy3Xc0AAyKs4gzoVciJmlaiqvUVD9fPriWHPc15V5M1rmYkbipfp9cLqiRZHLFCBa1+hIHfE0KD3dFbUoDixtcH444sQohCiMoM4zN6aVzm1f4QSv8AeXu2NqXN81YkJm9bMylgQah/l3wCiC7RxjmaQfErEde+NKCKX3jTC2wvsdr9MIWO08w1Gk2d5q9asYzKrTbZBO42PS+++NznOcR5zIrZlVBVsTHzWK7DpucLTG4zMNKrBhayjfbyx7IdOYhz4ka2tQevh364TcffxAV4m2YZ7mjVsyU+c1oVCAAKhwDYkdQe4xacszto6SB562plqHARIzM3i+Pqet+2KDKNNXOQNlIJF/XbD7KqKrkqtcMWp0FmBI8IP6euBqD8gsxKEaca1+a5fRTTR1tVTPIUBC1JGknstjt07YzLautSKjMWe1LyyoNcdRM7nUbXI38gdt/hhHxS02ZUsk0qvrjI5aPsyJfc273uNz5DDOmkgrkp5oxoliC6Vi0oSQOpv1F9uve+ELOMIF+9wVzGdVxJXURlapqb6QxXlsxBI7EbW6djiU8VFa9Yoq/mal3BBAU/NsV3MszUGUrFHzHVUViPu29MZG8MswaSLll/G5YaQTfsOhFgfwxNcJZbJI/MAEuFLnrmcxTTyEN4kkS5Qjvv8cFx1jhjIaid11aQLm17YRpURRULFJ4wgUjWSDpuP54Jp6bmUvLjJ8SAk9mBP0tbGTJiYWd9fmCOg1bmUiJDOI4tJZSrEMxIO5IPTy/XDXK0l5bQmoWplQk3ZLAjra564Q5dLPS1QSVC1OxAe4G636X+GDkzXMlBiQp0AjXSBYC5uPy+Qxo07hR82Tn94e43MNXV18YaAU6oCzoDa/Ww2/rbCmULX5shp61koYbg6ZGGtx1UsPIA+Y3GJpMxzCSijRGjFRIQJHZbHTffv16AfHEVXTVdVXrBmDJAhj/ZaQNKkeg+PztjeciFLU2f3gkq1DSUjkExASkEFvF6KSenUG+NMl1f2cFfVtNKA5YHmG5Gre58gMMaSWlS0dQNcqMWe9vFtsTvt0woGZT0vCkc0Mccy6bBdQITv09OuJLt+q4ahswpIUJSsmfUhY6nIEYsTe/fthZkVdVwVE4ljerhVvAXYkkfE3t8MLZaoioM1bAXWUlkIF1uT5X2FxtfBuVtLKJ4IZVgJXnhX2BHQgfC3T1xnGXIzUl3DHE1W80pBjEenZlj2t8cbJNHNTGAl1ezapLkEDqOmIYnaheGJ+W6nxO4+6W+Pe2J6mrjWqWOJVZ5Y9O3TcgH88Y92YO1sb8wiokppqyh4kp6WqqJHhNG5SR2JWWxBuR/mA2/74ZSPVVNWS37CBV8C30s58z3/wC2B+JpI6SlpsyCGQUdQHZUFzoIs23zwQal5FEihpDYAXHXv+uGy5MgW+Y4Akkkc87hVd4owPC6t1brc+mARLW0kUgJapDMQTqIkA9AdvntgiSreUrC0yxo3UqQbeYufl0xiUFDGzOAJmdQQCwa/wA/liaZsvdwlRKdwdnGY1NTVxT1FTKsboxMsxZlAYgix237/DFlp6uRObUVNU4iVSQGJAG/T1OKvk5jouIc1p3GlZtQZdPS73B+jWxBHFKc2kSWSSSKKc/efwsQe3nb8zj1WcsTzxCFl34dapehmermeSZ52ZlYm0ewsg+Atf1vjMS5IpSllB683c23PhXr64zHp4TeMGZ24acl4gi153mqMh3rJCNv9Zx5lkM6sFgfQYxdR2f+GN8+e+eZqdbXFY4AP+848y24NiDcLcsh6D+OMz3yJZQIuq7sY9VweWbXwZSwPIypY6VG7X3G3TywDVuSI7rYaSLYmpzIil0kN9O6k9Tb8sIwtZ3iHpyxCqqw5rNpZ+m19rfTGZbP7vV2cGRbbki2+2/4YxGH2dDpULIzsd+1gPp3xBDOgrOXJIFItvcemEqwRGH3h6VR+1ZZpGMj+GzBfID0xBWs1XnJePUgkIGi3U6euCKeRJa2WXWxK73QXvvt8NhiGeq52brIAdWsAE9NhiSj5uvEFUYlrWaOV18Jd2sfTFkpBVRVUEcE7ozEGRwp0gDqvr8MViqmkireZFIVmVywYdQbeeLnl2c1TUVP7vBC0zMP2gAFiwNz5b4pqLCChEuzE/ENXHUpFTRxtDDLOqstybeov57YbTx0lMDURlFeFhpAW+oDb4gnf7p8sAcSUstTnNCkCKLycxrEGx8yNrCwGPM1gZJVknZ61w9kKPpUbkja23w+OJCiiC6i+ZJWtBWZatdPExLSabtOTe37o8Ow3v8APBU7R8lCKdJYigBIbVbzuf4YVZhKrRRpE5vJMG5Wom225udr9PwwdK8rS8rxJI4IZrgi3cbG3lhWXgQ+ITXxQx5PUiKJ1ULq0uNrA9iO59fPDaLPoEk2jlMbLqsyHwm17YR1lVLTZc8VQAdS2WMEEG/dv5YsFOMuq6SGITxRrFbwNsSQOtj64y5QPT+cXF7Emos2kkqOWIAqMNjOep8/x6emDopGLNUVE3JRFOtgQVFu++A0XL6pzSBw2ltil2Hw2viRZBJXNRadcSRjXIT0JPhFu97E4xEC7Cww2Jj4gHbWSDqewKjbb5j88NIayZ6LkcyNxfSmu+oN1288DU9JACGErPIh1NG4tq7deu2J6aT3SeKseBikjBeYzXVbk2t36G30xowYiWsHicYIImYtJ7tLG8e5S2kDsDfuOuK7WhW4aMkb/s405d9W5uL6tvK5A+OLzWh4Y5ZgBEXBIIN1vbckYouXZtlicIVHOkiLSIYwjDxatGnr5XBxqTC2M1CDApaqKOKEpmEtlW7ah4ri5FwCOu3bA8UlXmtWsjVEmhNYikChW+d7379Rhxmua5HW0lO9LTAzxsNTxqQD36W3HxtivwUNZmUk8kDwxJDJvIW5aqSbkgYuRtvmGS09RWtVR08tc8aFv3kBNv13GLVybTRSJm1SzK/Lh0LH4Lg3P3cIIcqHOgg95SWS99UbX8uxxbjRRxVECwAokYLMSu+q4/Pf64zlqNgCEDmRy5dM1JOk9XVNzVK6TpAa46myjCqgCScNQSya6rsY5HJWwNrW6Ww5qnqKiJ+SA0cfhIbr07YU5PIFy6eCUhUgndHQfeNzcYVOd1yw95FTS0UNY0r09Psm5aMXC9gB8gPljaoEHMeagDUc0gBLUvgHToR0Iv3/AO2F2YPC9YOcI1AUKSDsNzvv3/jhJVzS09SVy+SaWJRpDXIW9huPrh1Qt0YGoGbUfOn4lkh57zNKWEswtqZbhj5C+2H0+VTw1MrxgQ0tPKSENhoFxtf5+oxV6KteizyCZom5r72P7wIti/xZLV5i809fM6QMS5Q+Eb9Rt+vli2dtgBguoy4eqZKrL2eRAhEmmwFr2VcZg2gpoqSkSGK+lRbrf0xmPU0zBsSkTM3c47n06NnecRxWJ97cNcWsdZwRw/SvLPHFTRhpKlNKg7jUWtgDNlJznPP2Yb+/y9CNv2htthvwbmtPlWcwVRgaWSGNgsYawLW+9viTgXzKg8XD+NuFctoMkesymWeVstqRSVus330izDyFzb54KzLgzLIeGaOtoHmatFPBUVSNJ/6cgsWUW7Nhd/4kVNTleZUma0EFRBXIVbkoInVz+8bA3+fkMbUXHYXM6Gq9wDQU2WihniaT/GUDre229sV+QCT+aDcZUkPD3E8+X0ZkMEKIFMh1EXAY/nizLwXkkfGC003OFL9imukOsXDhwD26WJxT+Lc3fPc8nzP3YwCcJaIvqtZQOo+uHdTx9FLnc1V7gVJylsu080HctfV09OmEUJZjkEgRinC1BlacQzVRnaCleB4SjC0kTt1BtvttfHmZ5VwlS5BR597jmMgqJjDHGJ1upF9zt/pwFQ8ZNWcDtkkuX6pUhWF5w+4VWuoK2vsLjAWY56KrhzL8iWnJ92qDLz9WzXLbWt64mSitx7QU3csP9gsgaTLo5KDM9NdS8+WuSVeVTkrc6rjb+eAsvyXK8t4RXM69psxp5Ksw0yUzCPWAWAcn1tfAcftEkPEeUVC080dPl9I0E1OJvDNZSL26euIcv4vy9MmlyfM6GWShFY09PypArxXc7XtY9fxxVwrCJzHq8IUGY8aZQTLUnLa7LnmijMlnjK6fDfuPEMASUeUcRZTmFfklTXUlZlKNI9PMylXQXvawHl/V8aUPHzScYwVkeWOlDltI1NBAH8Q1b3Y/8OAa7i6lyvKqyiyjIWy9sw8M80s/Mdk3uBtt3+uBtx8Cp3MOzXhiipuLcpoEWUwV0VNzWLgspZzex7dMNRkWW5RLn9bVNPJQZdKsUcKkBnYgHdrf6hgJOKMuqo6DO6/J5Jq/LoF5bxThUk07jULdjvgCHjCOoqM2pM4ozVUubSCWSKFtLxMLWt1v0HXywn/jbgzqM2q5OEpmpqqNa+VJhaWiEgDwte4IYixHp8MWjMOH8gy3OqTLYIqkTzvGdZlW1maxBFt9r4pWa1VBmD5fS5Vk6UMccjAtI4aSUhf3jbpi21eYzZvnlFnaUphWIIWiMm7BTe3T1xnzZMaLzUFRlV0VHk0Ga5jVtLJQ0UgjjhVgGJspNz/xDHmX5dR1Ayyug58cGZykSxSNd1fSdtQHTw4Gkz6PMcxzDLaugM1HUlJ5ER7vG+wG9rG+jp6YNauSkly4QUzrR0RJVH+8zG4JJt6n64mTpgOhzDzJWy+H7dWKGWU0TwSSxsG3EkZsVPzwFJU09bSaaoSVEDxgMsJ0NfsfL5/DDbL6tqalqWeASRySO6C+8evqOmFPur8kPr0pa3LsLC2J5suJKKeZwELr6WjXMo8ihkrubUBG5jzakAJ3uOvQYX0/D/DVUlZw9Rwz89TKkcsxLAut7/iTgbiPN5xnVPm+X012iRFd23UKCdz8N/lfAQ43y6H33M8syh4szqg4JebUiserAAX9beuNuLJjayOp1GVrK46qtrYYkpzHHAAD+7vbue+42vfGs8y02Y1UQkJQzENFfYja/phjRx1NJwqlZomBksdSnwkdbn52+mFVMkstHNPs7iS+vv8A164yk2x9pSOaCsU1a62jpyqjV4Rcr8h6Ys+X11QZNBdpm5YAIOq33upxVssp2zWpiIux0/tH0+JQBvt3xaMl5Udc9PCWuIwoYr6HGNh83EZRDVnAoixdF0g2RjZmudsVKkkNXV18jTBDGQ+w6+Qth3nzrSJGlg1wVNjcnc+XyxWcpEr1NYBqBZQ1h3AG35YsoFmWHc8qaAzVUhXU84AI1bqNje/bEU0NbNSOk0bINJU2sLnsemGh1w11MiqoDKh3Bsd2vfzxYqaiqWilISECQ7SMNRCWG1vrgNlCAQN3KQKL7LzbKpWkDB9BYkDazdAfgcOeIfaFR5RXtBQBaptZadrnQfQHz6emFXFVPUwDLqnmsQsRjtbaNltt9QcUeKkjqp1WSps7hmluLWNzt64148CZgGc2BIsa6naeC+IG4lyuorWgEKrUmNUBvsEQ9fiTjMLfZdTmm4ZnjPX3xz/yJjMenjVUQKnQkT3KHnxJ4kzQMChNXLYkkAjWbb4N4Myps7zyal95MDin16uXe1iot1HniPiNAc9zASyBgaqTStrfvHDT2Yyh+NqpFBAWjbqf9SY83W5GTT5HTsCaQoFRxL7JhIoAzjYdjTX/AP7YFrvZkuU5ZWVxzXncmJpNHuwUGwvb73php7SRxEZsuGQitItJzvddVh9217fPFLnXjKOlkNec1ELrofml9FiQN7/HHkaR9XmxrkOYUfFC+4zBQTxJeHeFsy4jk5sSJDTIw1TPe19rgDv0xbG9llOzM75pIXbqRCB+uLbTw0+QcPhFRVio4CxCi17C5PxOOLV2e5zU5t702Zzh2uylJSoXc9AO2Fw59VrsjnE2xV+13OIVe5ZMz4DzDImmrIJjVUxHjMQ0ugtuSvcfA4E4d4fPEeYywJXGAU6CTePVe56WuLY6LwjmsmecM09TUkPNvHMbbMQbX+YscV/hGi+zePc9pFGmNIwyL5KTcfLE11+f08qZPrTz+ajULHsYE/shV2ZmztrNcW926X/48CV3soraWlLUFdHVSLuqyJot3NtyL/HDL2ix8SvmdIcj9/5Qgbme6lrFr7XtiycJyZrHwxA/EBKVShi7SEXCg7Fj52xM63W48CZ/VBv+mhcG1SxFTlPCPCkme53X0M9Q9LLTDxFo9TXBtuLjffFtq/ZKaqZpftvQWPQU1+3+/EnBtZTZj7Rc+rKNg0EsfgYdGsVF/mRf54m9oVHxTU1tIeHzViJY25vIl0C99r7jGnPq9S2sGNXCcA81xxFVF23Vzw+zCJaDkfaKsVQqGNP0/wCbCbhngWTOcrFd9qcjU5Gjkaht66hgOtoeO6eBZ5p8ySCNS0zCfoo7/exePZyxfhNGve8zkG3qMLqM+o0+mOQZQxJHVTlVS1VK3xFwhW5NHFmaZlzuW/iIh06Lg2PU+g+eDcjoKvNp9EsvujpGG1xtqJsR29R64tVNVU/EOX19JJa8c0tNKPKxIB+ljip8DTVKcX1+XzxlTTQMr3ubtqHc+m/zxAanM+Bw9b0/xAUG4V0YYKZuHMw91WY1VVUDmM+jSWuSLAXPkO+H0OV1s6iSsqQjbeBRe3zwqzqojg49y0ymyGJQTbYEs4H42xYM4pKmty14KSfkSsQQ1yLjyuOmMmXU5QMfNbhZMZUWzB5spqVjf3WsIJH+G6+En9MLx7zLIMvkcwyyMVZgOgtfb9MRUUmfZMrxzUj1EZN9RYuF+FsbQ1zV+f0krqI26aR32OLp6w3EsGUA0YpCmuJLU5f9j0/MapkmSUrG6kfeG/r64RcO8PLmFFVKkYWEVUqxu620i9vD3OLFxk7x5RGU+8Z1A+hw00R5blTcpAFgiJCgdbC+Iprsq6cEH5mP+I3pjd9ogk4I15XDQjNJVEKKgfl3vYW6XxX63g2pyOnnmuKyAnxMvhKra26n+ePKCatr8vizmXMqmOYrqfS5te+wt5emHCccrUGSlky4sP8ADYmS2q6+Vtsba1uNqDbh5FVOXYfEQUVRNT0qCgqFUMLuNNmI8ie/y8zh1krczNZLi6qgViNtiv63wFQ5eKqGNIACNJ3t0B8sF5VzqLMKtCnObUtzbsFH8cbfqNw1Dc9COiR00ShhcamO7HFapamop+J9TKFPu5BC9BYHpb0w4zPNXRBGYCGI1Xcjc4rVTVSHOo5Io9JdbKrG/riqEljU4kCPpEH2kJpW0hY0IuBc7nbrho9Y1CpkGplY+IFh4fXc4WtTT0600ssa8yRdARjfxbkk97YqnHEsoqafnTyE6SWsARe+wFvT88Z/RGpyKl8RHa4RxPm9HmESLEgd45ieaACdJJJBI+PTFJq3C1cjJ4Sx2t2GN0mUKo1HUSbnyGIEjeRhK22purDY497BhGJdo6kTOu+yqVpeGKnVbw1jKLDsETGY89lSqvDVWEbUPfn3/wCBMZjWOpMyo8SGaTN8xVnRm96k0hgNYGs2se23xwx9lsZTjGpN7r7o4Hn99MK8/gL8SV8loyslRKoXUGIYMbE+XTBfBuf0OQZvJV5kJEBgMaiJNV91O30OPJ1ys+ndEFkibaHBMvfG/G54PajAoPe/eQ//AK2jTpt6HzxTcy9rC5xlklE+UcjmlfHz9VrMD00jyxrxxxBlPF0tClFzW5AfUHiIO9ul/hily5O3NZKdZQQfuzJoOMXw/wCG6cYVOZKcfv7xXLk8dT6ErEXOOH5khbaspTob/cu3544DUB6er5UyOkq3VkbqDffFv4J45rsjpxlWZ0NRU0sR8DovijXyF/vDFpqONuBnqBUVax+8qL3lpCXHztjJpseo+HZHT0y6noiEkMBZqM+A6KSh4WgEoKtMzS2PYHp+FsLeHZlqvaJns6Dw8tUB89JC/phXnXtRpqqmemyJHDGytUyrpCX8h/HCjgfP6Lh6sqajMZZCs8QUFF1b3xAaLUHHmzOtM/Q/MbcLAl24r4zfhmthp1y/3oSxGQtzdFt7dLHB9K+X8Z8NRzz0xMFUhujHdD0O49RjnPGXEeWcQZrA9IJmCU7LqK6SGuTthvwhxtk+RcORUVY8weN2tpjuLE3/AFOEyfDnTSI+NCMg/v5nbhdHqe+zvLlyrizNqBSx92jaLUR96z9cM+OuNMx4Yr6SnoaenlE8ZY80MbG9uxGFeVcQZXRcX5jnCic0tZENJEV2vtfb5HDaf2i8KSziOoildxsC9Ne3fDZsWR9WMz4i4oWPvUUEBaupVc19pOb1OXtSS0tKqVaOjOqtsDtceLFy9mxvwhE11N5XN16dcCycd8JbJyCWbZf7sOuAODOKssyjIfdKjmcxZWc8tLizHbDanE2TSFMWEpyPzOU03JkPD+ctl/tGzKilYrT1k7pYn9/UxU/mPmMXSLJxT8VyZrEoC1NNolsP3gVsfmPyxyKtq3m4hr62BnTmVJeHsykmwPy1Xx02l46yxqSIz81ZdI1qI+/e3pgfEtNlG18QvctGBGHRg3EdK1bxRT00WkyvTAjUbDZmOJZanPMjgRpnjeG+kB/Fb59cB5jmcdbncGYUFy0MYA1LY9SSPmDh8c9oZIClbEyX+8jJqXGRhkXGilNwrkeZ3BJN1MyLPvtgyxvBy5IgCSDdTfEVdBFBxLQSIoBmLareYHX+vLEkec5TSropIrX/AHY4tIJ/DATVDz5tDXTpYR7BAb6RvieHE3qO6KQtHj8QswoAm5PxmL5TCf8ALUKfwOG1SPe8rlERDc6EhSO9xt+eEGc5xR5nAKWLma0kDHUth0/nhVwtxUuXZJFHX63hWRkRxuVFzsR3GOGkynTKQPmU9fv/APId43GKMkrIoMlpYKiO0gumlhcbMe2G0XBmYCsqarwwrJpKBZBYbC91IPlhnBxVwhVziqjEbzj980p1D52x5U8XQ5kZ6OgRgqraSZ9hYjt/HG86jVeoSmMr73FUKvJMR0X2hBkwkjEM4JJCqNLEXIt3/TpjSizCpNfNUiCeIXCOvL1W6AkkAjywIK14qWOISkQhmCt1P3j/AF88MuG3aeOdGfSHZvGhtcA26fLHrXdkiUu5FPnFFWN7rJHC7EEhhIoIsO4vcDr1xDVRZdS08NdHJA80MkbtGrBm0ggHp6/lhhU0lOaylrGQO9m5jmwYiwsD59+uBMxzDLYMmnTlJEjoy3VQpJ8/qcTyEBwq3JsTJ844lp4JElWmqJ9KW1LFbfbu3Ta2488UPPq/7WlkqJZVRlLBYASzL0tc9LHzHliPN81r8xjpoRIWRYgo36gf9sQRxxUo1zIXXe9x94288b9PpVwgNXMl3AlhdfEygdrHbrhnFlwjhj55jcMbqusi/wA+gwBJKahyAFUE3t1JOJiZppOWpButiVNhYeX0xsazFv2nVfZrBBT8PVCU7l197Ym5vY6E2xmIPZUYzwzU8vp769z5nQmMxdepMytZokP9pK9YqZHElTIJGlbYnUb9DfzxHFS0k9dDTU0CiSU6YkRN37WIv0HXfD3MTSLXVrFTEDUMGCtp1trPl64K9n9BSSZxWViojPTqFR7kkaib7/AWx4up1XpY3ejxPTVwVoQ6h9n1OsKy5hVMJdPiWnARR8yP4YKi4OyKeFo6OqlPmY5g+/rscK/abmVSi0mW00joZLyuF6OAehPl1xX8qyfjSlqoc2y6ijsRdQHQLIpHcXBx42NNRlwjO+fbfQ6EXdRm/FeSvwwVLJ7xTT7RyKNLBhva31/lh0nsxyjO8vpqyorKxXljWQ6WWwJAPlhbxJUcX1WTuM+y2CnpUYMrxFSwfe3QnF/yJWfhfL1BuWo4xc/7Bg6rVajDpkYON10SOYKDdyqw+yfJYAVjzOtAYb+JN/8AlxXuNuF6fhujozQ1M1VJNIyBZSp6dALAeeMX2acURyBlmo23v4pm/hgzI+FqjLeNcup8yETSiNp/2b6h4b2P/wBVtsa8eUoTkbUb6BNccydcVVSfIfZe01MlTndQ8TsdYggtdR5E/oMNP/DnheqjaClqpw43PLnViD8LYl9qWbT5ZwoY6ZyklXKIdS7ELYk/lb545Rls9VlNRS19NM0csUm1j97z+IPTE9Mus1uI6j1dvPAHU4lVO2pZuJeE67hbRNHL7zRMwUTWsyHyYfrifhngduJdeZVExpqQnSmgXaS2x67AeuOl5xTQ5lkFTDIoZJYCQCO9rj9MJvZzmtLmHClPDC682m1JLHfcG5IPzvjN/qWoOjZ1HzKaJ+3vDsAaCt7OeF2kWnaoqBOBsPeBr+NrYrnFPAzcP0ZzGhqHmp0IDqxs6DoDtsfphlnvs5zOXiA5zlGYoZDMZgkxIZWvewO9xhVxNnfGlPl0lHnVPFHBN4WcRgq3fZhi2lfK7ocecMD2DwfxFYCjYkPB/C1dxBUvXvOYKSOVv2oN2dvT+OLwvBeRQSDnVEzTt0aSYaz8MM+GKVKHhjLoQANNOrNbzIuT9Scc+aKfMa6avqjd5HJXx3sPQYg2fNrMz0+1V44gIVFFi5cZuGGog01BO7kbmN7XPwPnjTKMvizmkkmeeVNLlLC3kPT1xBT5/mNLFFSuInZVABcEk/Eg4acKsz0VU7KFLVLGw6C4GMeVtRjxMWPPFGEBGbgQCCkh+3HyvmuQg+8baugPl64ZPw5AQQaudVJ6DT/DC2lJ/wDECoHofl4BhnxDlU+aR06QFRy3JbUbbWwcubJ6mNN+0EC4Qoo8SCLhWlieRvfahtYAIJXt8sVrhvhqlzaGupZp5glHVOkZS1yLmxO2G0PD2YwNI5WAhrm+om3hA6W+OIfZkF+wnK6r6vFcd7t0xpd3x6Z8i5dxFfiAAEgFYPV+z2ny3LZXoayqdl8ZjdlAYXuegHbCnIMugqeIHy9pJEWSMG6kA7An9Bi8ZTmxrM4zfLZmBNJMojHmhRT+BJ+uKtltC+We0/3UgmNkLxMf8pVrAfDp8sHDqcxTImU2wFj/ADGKrYIgnFnDtNkEdK1PPNIZne4kIsLWPa3nhzwvwzO+TU0tVLJTh0DCJLaiDvuT0xNxrTLWZzw9SyfclqWDDzHhNvoMNuK8yOTcM1dYmzIgVfS5A2+uJHV53w4san5nPf5qNQs/aQtw5lc6rClVNrjJI0ygkH1xQPaHwnmtBTNmENWauiDeNCtmiv6dx64rL8R1aVMVXTkrLSyBoypNib7387jrhtmftTzbM8sqKGajozHURmNyqtcAjtv1x7GDRa3BmV1bcPNyLOpFGWbh/wBm2XVmQ0NXJXViSTwrKyqy2BIuQNumC5PZRkkmz5nWH/iT/wDziycIm/CGUkD/APJx/wDSMc4rPZlxJPWSSRvRiNnYhWmbub+WPPx6nLlz5FfPsAPHUoQABxcj434Ky7hugpqmiq5XZ5dDCQrYCxN9h6Yp0tQppiAALG67Ya8Q8MZjw08UOYNC5qEYpy31dOvUDzwk2WJNKE28++PpdID6Qt9/3mV++qnXPZYFXhmoVSDasa5Hc8tMZjT2Uf8AliqNrXrnNv8AgTGY3jqJKpn9d7ln1YJhzKV6yUqVVSVOshxcj+r4tXs/zeI5pNRaFVZ49UbL0JHboN7H8MUriWMRZhmkQhEjyZhM4fUfCCx2A/XC/LY80p546iBZolRgwmRd7jpvjytXpk1GFkurlkybZ072k5JWV0VLmFHAKgU4ZZkC3YKdwR8PL1wHwrxfXyVGW5SYAsJIju0ZB0gfHBGWe0dUhRM0pWDKLNKpUFiOvh+Y74Ml9pGRxqzR09QxvYHQoBPxucfOjHqVw/p8mHdXRuaDy1gyb2kk/wBlCFIBM6AE/PDnJLpwxQafvLSR22/0jFA4k4uHEuVHLhlrRlmD+KQEi1yNrA4Nyz2hpQ5XTUX2W7vTxLGwM4DXUW3FtumEb4dqf0aY9vIYmuOpTzEi8Y8bqSZJH0jypBf/AKcE5LxDmM/GWWVucB1MganVni0CzDbt52w9i9pccpW2VML9dU1rf8uK3xznzcR00KLSGm9zctq5wOrVa1rDHpYsb5G2PgCAgixXETbxLr7QcmfOOHbQxtJJTSCUKguxFiDb5H8McqoKKuzevpMupomls46LYr5k+QGLbkXtKrKGmjpc0pffAhCrNG4DkW7jofjths/tUyNFkMNBWc1eoaNUHzIJxLTrrtFjOEY9w8G4DTcyz5/WQ5Tw3WVEjALFAwFz1NrAfM2xzfhz2dZnLQU+a0GerTNURBgY1YFb9iQcRZ7xbUcSgRsUSnXxe7Jc39bnrjTh/wBoUnDaCjaD3uiJui6tLRnuBt0x2n0er0+nYYq3k2R9vbmK5BbmT0nHXF2VZzHldXCa91fQ8Tw2kbe2xH63x0fiWmp6zhqviq1Aj93djq/dIBIPyI/DFfT2nZA8fN5E4lC3sypt89WKhxV7QqzPqB6KlgFJTubP4tTOL9/IYidJm1OdGXF6ddmduCgi7nTOE61My4Ty6oVg16dVb/co0kfUY59zK3Ks2no6qJ+YHKqbHxL2I26H9cA8I8TVnDVMUVTNSsdTQvtv5g22OOhU/G+U1AUiOQyHoFCtv5db4DYMujzZCqblb+IDtcDmQUvDdZPDHUSzRo7pfllD4b/PrhhwqNNJVJqDaKll1DobAYX1nE9ZU6oaSjMSF9Bkc77i/Tt1wTlVWMsp2gEauWfUTqsNwPT0xgzJqHxEP2aoTlKK3EDpS3/iRUj93QT/AMgw34ira2jjp2omYF3Ie0era2Fhkanz6TMxCjagbKGF7aQOuD14kYtb3Fv/ALg/hg5MbnIjhd1AAiEMKIuKhnWbypOA8lw2kfsR00j087419mZb7FmRwwZHsQe257YaLxPqWcige8LFSNXW3y9cVPIOLfspMwmOXPKJqp3Yc0KUux2tb1GNZxZc2nyY1xBTY6qcCAwN3Jkrzl3tDzSe3hE6hz20lFB+mxxdKrK46jOKDM4wOZT6lJH7yMp/W31OOeUdfBmWb5nmMsTRNLUadF9Wm0Y9P9N8Ol9oVPljCgmpmleFdPMD2BPSxFtsHV6TOxU4h8wUA/2nKws3DONqlKLM8irJCQkFQzNYdvCD+GGPGeWS53wjXUdNZpXjDxj/ADFSGAHxtii8U8Vf2io6cQU3u7pK6rrk1B+l7W+GBcg9qNRktOtFmNO1ZAhsjq1nQX6b9Rhk+Han0sToPnQ9fm5xdbN9GVDLMprsxrYsvpoJOc8wUgr93zJHkMWnOfZTVZVlNVmM2bwMlPEXKiIi9u3XF1o/aPk1dTvPRUdU8q9Y2jUMx+ROK1xhxFX57ClPGvJpAwLwDd2Pr5jHpLq9flzhQuxR3fMQIle8v/CH/k/Kf/k4/wDpGOa1nG3G8dTKkJkKrIVX+5jpf/bh1lftFiy3KqWiGVyOKeIRhzKAGAFr9PTGs3tkpYXKtkspI8ph/DHn4tLqMefIxwBwx4siUato5qUjiDPM7zdqSTO42Oi6ozQ6LX69h5YTzzLImkXGjyFv++LNxtx/Dxbl1PSxZfJTGGXmamkDX2It09cVVGMqhQFW5Bu218fTaVW9Ibk2H2mVu+DOv+yzR/ZicISQKtuo/wBCYzHnsrTl8M1K61f++tupuPuJjMax1EMrWeTrNnNbDV64095mEd1Fnsx+fzxpS5fHW0slMs1TUtTrqeIyqgiGwv4iAewwnzjM5f7V5xBJKFX3qZEJ7ftD3PTbBfD1TBMc4M4aTTR2YKRdv2kfocZDiIMsrgCqk9VQ1MkkSGnSMDSCIpVAAJAA1Aldj5+eB5qbRWHlFhDqBUMbqb9yR0OJ8izJErvdI6LlUryRa4pDq13lUXOw8/LBL5istAKeONY5HpXnKy09gwF2Dq43G3QdNrXx3psDxH3gm4MMyqKmWXVUBTEpj1SMXVgOxJHQWuLW/HBFHkjVtG8lOqzSatLhnCeLy3IJsCPribOTRS5JWIeUWoJkQyRUwQRvuNNybt8T164By2oVMipZxBPWS++sVjiYhvurt9036Y70zG9bbUneJsl1+GMCNiGQR/tAL7Ag/ocCnOEmqncUckHM8JNrk738umGeaTxwrW1kkcaSiWBSklPzGp0aMnSyt32Auf8AL64LpqeOpkh0QCKI1QFQ8iKpSPRGWAufCNTEjuPTAOEdtD6oY1K+0aVtUJpHhWS/3VHjQX2sO59DjZ6RJ4lYwgiJPHoaxC3HiuSPMD6dcOqa83NnrMmF4q2NAi0wVmF2LINt+g8z9cecxvdJp4WhnRkkRbwCF2s8dgVG21+3XpghSKjb16lXXK4YXdS8iVMRIdQ4I69iP0vjLIBydN5o1ueYgKnzscXfNWhy6vWmpGRIXqpFaGOAMXHNZeWvcEKF6ed8Lnq4RW5Vl0UUc3vcRWZ5EXmONbqCCN9QA6jB2se5OxKo9IsqF1j5VxpHhsL/AD7dMAM4aRFt903K26nDYpVKJF06QpYAMOve3mMAyRBfvoUk1eJ7X3v3xykjuTII4MNpJbhIjfmden1xYMnmgLIZCY3sQXTYE2Nr23B9cVqmkZSHkALL3Tr3w4oswp2nkpySEkG2wU6rdR6/wxlzJcYccx7RVs1PUmaoqXmWabeMAlSALdfpthpl9d9p82nZUuhGnVtcWF7fO+EVDVxplcUEkKxvHUF2a29jvt5YZZTRUzieo8Z5ixupUXsW1E/pjBl06kE+ZQKCI0y8OWrEZwQrDx+fhB6fPBtMyAeJQSrH1tbFWlbM6WepNE/gSRVdWX/StrfXDbLGeOheom8Cjdg++n+WMOXERzcRxCARJmFdTNGyo6pK7jYoCNN/L9wj54S5bQqk2e0jw8yZJNShl6Bt7mxtgjNs6Ajo8yp0F2PIkCNYspBII9QQbfHFazHP2o81qpsvnjmM0ChpGFgD52PU2/PHo6fGxXj/ALUW6g01bAnvxepMLOQVCobMdIBG3xOA8tljiisGMjFbh3H3Wv1v8Lf1vgK7zNznLTNI5vYWufPE6LUu4CwiO6gXIOPSK0KnDmTVUi00JRGYmU7t/nPf+OFFPk1XXyaUUqlyTI3S364sHu5gDSy2kIF9RI2+u1v5YnmqY46JJJpDMhNgqOCT87YC5Cg+XzGZR5gEfPpYBSUzCUxLpZl8ItfGqVrxEGUs8qGxUjYfPBYYa5VoqM+NfvSAa7W3sewxp7hphdpPC523FtPoP44O4f1RgCOoJJVTbyyHmSMDZVHX6YWVlNLydcm5XfYbfXDWamFMvLjeIi12bVvufxPphNmM7huWspa19Vv1xZCSeJN2MXgd8H0dMtTCzysESLoNJOo+XpgNULEKBufPDCSGrp4ORqKIT4h0BOLMZKdZ9l6hOF5YwFGircbDr4VPz64zGnsrjePhio5hBZqxjt/sTGYYdRZy3iOATcV5weYARXTbH/ecCU8tRRyloJpIWPhLRuVJHlcYM4oVP7UZq6uA3v0wK73++d8BwruGvZb2vgGETWor6yWQNJWTyMNgzSEkC9+vx3xs9dVtQpA1XJyQCOUHNreo6Y1mQai+wP0xE5YAEHZu18cDcMIGYVdTCtJUVMrxki2tybeXywdlNW2Xv4KyqhN91hcqCbfywo1sCD3HTBME8wZitwzIRe3UdMBhYghrVs8czzRztFJbxvESDJ53IxqubTEot1kTWXPMub3637b4XjUqkrtbY40UEK23fA2wg1LLWVsq5eTHHHHIZA5RZHZlte1rsbAajsP02WNmtfOxMjvIdN21vq28tz+GNQ07slSY9mAjDWNicSSVdOQYmiZtFwEXYFvO/lhBfnmCSvW1yrqWrlUVQ1uokIV9t7jbfC8VUp0PGzxmAHSS5um99iOnfBnvcHu5JULOCAiG9repO2F2pdZ8Cgg3PcYZb8x3azxG1JURyBissmsbm5sT8gd8azyTS1CMZFlD2U6TgNTSEq0pdFv0WxGJisRj1K6q2oGyg2HrhCou4d10JsXkpp9JDHVcADv/AD3wfSTicpIdQeP7p8j3wvqQylXsTv1K2NvPEb6wdaElW2274BUEcxwaMfziJ4EnSRtbqA2/ocNKeonlkhpZZlSJ0IVgWUarWW5FtrnFdgn5kMSbFQAu56H1GGNVLK8Kx642FuoAUjGVkogSnHiWuLIKl0rDVZ3NoWYIXgsqk6V9DYduvbEU1JntLRg0lVDXLO37OCWKzsQ3W6kfiLYU8PcRy5ZSS0VTZoncMCyltFrE+u4FrYd0HE9BL73P4o0hQySSiwY3N7AbbXv8ziGRCDdX+J3BlPz/ADTNDRxR1UMFJy5GtCoOrVbqb4R0kjvKxmOrWLEE9sSZ/nEmcZg9QV5aHZUDE2Ha/rgCmkaGoXQAzE2sfXHo48dJVVM5PMd0oZYiKeMsoksCRfTt1wyiWKONS3id99TSaAAPL6YUPNNT01lcvILDcmwGC0ZKzlkok8hADhX2O/kBiZWzZmjGP7ySJJamS1VKm33E1D7vS9+/57YyGjmnkKxrHIl/8VlAv8BfBjQU8JW1JKthpAVrj42xHNNJTK0uqQ6QNIBAH4YQkk8RinPMnleGhRmqZWVuiqhANu49MK5a+olOq8iKRsALbepwvnfnTPJLI9+7X2JxklVHNH/hsIwBdmNt/wBcOMXkyDOWnstRpXSPvm463IwqqJTLN5nqbYIWOWpk0xIX09z0OMGXyRuQU1vbVtc7d+2NCALJAEmR0xTmGRhcAdOt8HRONnd7m22prm+AEm0JpKKd7g+WGENbNVHVUSRJrNncL4iP+2C0M6p7MpRNw5UMBa1Ywtbp4ExmPPZi4bhmZVtpSrdQQOvhU/rjMOvUU9zlXEg0cX5qx2Hv0x/5zgZZkRNKglgbi3XE/E124szYN/8Arprf/WcD0zRq1l1KTt03wGhEyUVE7lijE2tcntiM08u9lJI6kjEs8hLaG1Wvf1wYiwrTqj1F2a19rj8PLCFiJ3mLzSMoXmSBCbFdib/QYY0tIKaQSMZHQ7Eqt/pa+NapcvblpTymWUkg2GlR09cTw0k06pBSVauqA+IG1r28I7k4UsSJw7mR5DUTK2q0SfeJb979ehwXFlMMAkjEkc5YdCmkDbp59bfTArVZy6ojEqszFSQxa537n1xLBXUD0DFkIlA1tIGN7k/19cRY5fxDx1NaukqXHJXdYxqA/PYdOpwE0gppNEosXBsybfjiSozZZQiooEasSDuXJI6fDriLM4hC37UHmN4gb7AdsUUEcNAa8Ql8tp5qdqoSM0SWuVNyNvI+uFc8KoGZCx3sbjr648pq6anDKjnSwNxfERmYqQx1b3JPU/PFVVh2YBNY11OBfa/QYnp1eSZIoyS1/CMD3+WD8rJjqOfYBRsT3+mGbqMo5h9XCAWRWLSsouegB774gooZJXeBi3g3ZdVwTfE88csixyIFLFbsCCp/niNZWNXDcaJQfEOgIxIdSxrdN10wOSPER1A7YnqhFLZ0hCP0Yb3x7Ll2tmcEt3Cje4wNLJJRIXjDXvZbr0xOr67jkUOZlLOsVWsTswV2CsSPu374YZvRJDlsumMJJGwBP+ZfP8sKXnzN4lZ6flA7c1kNzf44P94tRmjqXnbWAfuaTb59rY5kO4GTDWCJXrPK50gnDOGhFNGSGDVBGyKL6Qf1wfBS5HTan94Zpl+4he6sex2AIwyopYVmDLHBFv4rIS24vuT8Bh2f2iqvPMEy3KJ2S1TDGQxsAw3/AK74ZxRGgIQSRJr6sRuMMJEjrpV0rNE5BtZ9IFxa5BwBmWSGINNM5mgHdTt0xA2e5sUqBxBhIszMV0lDuzqTYb9Nhj3MI2mj1ljUMEGk9h8z1xF7xE8BpYpZIqk25WtQBfsL4iqUno43jrKl5KmQAMC40p/W2OANwbhK61XuByrddX9HGxkkeERJCwANyAS1/W2DJqGkkAAnbUBayAG9vTBMJjWnQKpQqdJW/itfpv8ALGjeK4mRUs1cDpY6oxBNRUyC2nRt/wB8ZJFpbSPur0Ym9z5YapIXKKg0hTa1zcWHUnAfvFKGbTruW6Nsv64mGNy+1E4gS5dHILhjYgm62O+Bo4qaGcLUygLY3IGog/XBlTM4a8S72sNGE7q+o6r3vvfF0s9yGQjxOz+ypw/DFQQwb++tuP8AYmMxD7INuFKr/wCef/ojxmKVUjObcS2HFWbWJv79N/1nAEUrRvsit8cGcTMx4qzew6V03/WcLQb7t1wCI0kqKuaofUyqPKwtbEG5JuTfEwNx922NH3IIB8scIankQJe29yLCxxty5FXxXsDjzQeim9uxxLBpueYbahtjiYAJpta7Ekjtjywb96wtuL4mIQE2cb9j2xARck/LbAHMMJoqhaWbmdGUeE+V9vyvjysqeewZCbW3HbA5Hhsw1eRx4LAnr6Y7aLuCpsB0NrDHhUJ03vjYA6bi3zx5e5sQCQMGdNdtt/rg6kdaVldLPLfY9h8MBqUDDULr6YLhGiPqqgi4v6euA3UZTRhuYZ1JMFj0rZSL3Hi+pxpBoqpfeSbi9mBJb6374Al1rKjxnUW22Hn2ti28P5NK9I6TQWXXujC3a5/IbYm1IvENljzD6enhfhSfL446qmckMsjnULg9rC9jiGiyDPIEWWKpksTvtZRt0tcYtFDk8b0saQSKUQ3CkB1O/kd8R5nxE+X1EdKlCQR95r6QD8xb8cZ9zGW2iLq/h+tzNo3rKxYKjppiXSD5HSSRfCzOuGaik1KUrJ2Q2BMwAHyPTtix00clfO9QyS6iBpaUkNcAbgAYcLdoDzGEhIsdTAEeRsdsAMZ2yc5oOGs3ZnjShpdVvE7rzGX5k29MHpRtDE0In5k6E61jiutvLa/n3xcFnkilaFbMpW17jY+R33GF1dmuYUqaRSotOpAKC5Y/hsMEuT3O2V1FcFNUsFK1cGhjosq3P54lq83gyiI65V1of8O4IPxHbAGe1NaISqBqS51tJtuPTve98D5LlOXtRKeIaafmvOxBdiPAF6HyJJvv12wVW+TOJ5oRJTGsrMwWrWnkFIHu0g8Kn4HGgoa6urnM0yKI91Zitjv6HD3PaahkgiNBBWU1JA7gFmDo17bi7bdzv54Tw5rFSpHGKKOcgXd5RcjfYDrtb8Tit8fLENeYxPDFVT0xnncuCNSLCwva1+tvQ9xgSWjrTBdYJoVXxHUhG22+3fBkeaVDTiLLt47klWTSFHW9/wAsH1VRmFFENVZLZybhYlFx8SeuJ7iODHAFcSqT5hKrOkNyF6kra3xxpomGkSLFOrj925w9rPe44mNTVPYICIzESQD0BNrDCe+ayG0MEio3RmW7YoteJM8SaGhhK3KGJwxIu19vh18/LEM0cHPPPjJDDYKtjgyky6tNQGqyoaOzeN73B3G18NaKmoWrzzygIP7NACxLeu3QYUmoaJlt9l8SxcNThEKg1jGxN/3ExmDeA4TBkUsRKHTUtYodjspxmNCG1EgwozjPE7EcWZxY2/v0/wD1thWWJ74s3FdHTf2hzWWzAmrlJ276zivPFHf9mxt2vhgQZ1ETVC1tjjbc2F9saaXXttj27EY6EGSLq/nj2zKLdfLHiNfbT0xtdtW++2FhmpVlAaxuceC5NsbcxrAEmwFse3jY7XF+t8dc6eKqhwXvp+GMCqWIS5HrjfUijSW1d7+uNWXmMCTYemOudMJ/dA37/DGLfqtuuNo6dSSS5BA6eeCo6JjGeWDc7Da9z5D1wpIhowV6dtDSLpsBcrfB1HTyVdIIlUsyG+hm2I7+uIhRSVCcyNGYg2bcCxwXSr7vdXiMbA7AdbnYfrgM3E4DmF0OWQvVmKREgkhYW8WsEgfjfF8y+sjp4byQVRdlKlgEs1u/UW67YqlEstPUE0/gNhzUZbaTbpbthw1UlVlR5MkomQeKIKVLqfQ9cZmJJmgKBzGdZXztT00tLHFT2bSahtPQb2ItY7+WCFyySuJmdaVpSpKoQQLnf5/TvhFRLUe6tHqIXZlFrAH1674fUOdJojWu0orDQTq/fHy2GIsWEsoBkFVTZsij3oiPxARukhYAfQWOCqeg5xIzDM4hpOymQXI+eGbZorhVWTbsvUdNt7YAnh57TB4VJkGolFJI26m1vxwA04pC3y2ijjLxVETmMXDE6yT6/wDbAokpEimjnrCZb9LqQB5AX2+mIaagr5Kp3WiZbbB26OPn0tjXNqJqOl99qKVJXBA8YVrAn6/jhuTF4HmMIKOgqYUkRdaxgGLwA28rD54HOQyVaxSVYdiSQHd7lflYWwrgzXM4m5TrDAwUPFAEA1L626bemHAzJ5KWGWaFdTIDpcahqPkbEXH1xwIiyCq4TgrqIUoqbMq6VBjDKp87W3OFk3BFRTkMohqH6Nz5SL9gSbHDo5vSrMVfMaCM31qnPGxPqAPpiOLinKuYz+/wyyqdLR2uP+G25+V+uKDqLK0uV5/EWjbKxGrLZWjIdb+Z3Pa+CoMkzOZIjO8nNW4IIuqj47WPwxY6PiDLa6MSBooQWtpWQ3t2JsNiT2xvJm8UoYUM3vDgbqguUHnbAY+ZwlQzCl+wUNbUyrWyO6m7yGyqf3Qu/wAfljaesmlVYaekjkjbwhyOot5W2xZnoVrAi1cC1JuGV5IRZWt6HbANFy6YyiJAtTGTeJpRvbsvUnb8u2FJuN1xKtNl1bVVa1AXnaHCBSxCoDa1hcbdR5X2wzpeGc2zRS7nlGNwlmk3HfbD9K7L8zjilbTqUWW7AA2NyOn9XwQ2cqZJEoKBJwijmSrOIwGv06bHe+CDfBM4p5hnD2XPltFLC6Ol5iwD2vbSo7eoOMxPlMc0dIxnqTPI76muwOjYeEW8sZjdj+gTI/1GcJ4nR04nzdybg1021+2s4UpZlN/lhtxSQ3E+aj/+bNf/AO42FwdQhFjuNsNOqaoz+FVJJ67dsERxyXUMhJYbJbc/L4YhgQObKWBPZepwyagIpEmYNGbgbg3I3/hhSRGAMKigy+eARtTCGci67kE+nffAktDAKpkD3QA2AP64mgOmqghmT9ipBY3BfT3wYlDTTT+8hGEEV9FxYvvsT9fhifRj1YiqXK41jWQTWRx4RcEn6Y19xjR1ALEHvpw3paMVr6o1Cq5AVQARpBtv5dsTJldQp1NI7Rpvo0bLfoMdu952yIpsvB1yRfcVb7jEsVINCFlIVxsbbdbYstNlACTyTSIFWJSqC4Zt7XH1xtHTmN5rhOSm9167jz6YUv4jBIppMr1Q8x31KbqUUjUvkfh/DBkVP7tUqFW4FrAm98GqkEFNGTPHGxUWIO4IP71un64gQ1L108ilKsLc6ozp8IHqTbr074Q2YaAgslHTirlfmFjKfuxSWJHnb+umJxJlsLx0xlYrL4ddrliPPftifJo6XNKs1S3E1KQ40r0vuCfS/U4c5Zw/T1uYSSwODMhDyK0ZuB5gnz3wrGu4wW4ngyiphSR+aDHC1uaRY2vsbdxucNMv5VJAUjrRzpT/AIpUtcdOn8Dg7NaSEM+lmdIbksihgptsAv8AHCp83oMuitJUioYoADG1gpN799jiQZibliAFjZ6GZo9Aq2WRRcKGOlvK1xtjKnJphStPUSRKEseZqtpHmcVXMuLWq8kjo0impHR//Sc6JFP+YHe/T0wA2bCeAUeYNLLFDbSEcDyvc732v88V9MmZ99Sy0mcUkEhp46iWtkaRVBi8CC58zuRi7VGYxULyRMzPDHEX1WFmI7E+WOa5ZllNmVLU1eU6adKQcx/eZAxPw2G+E9dPUSi0se6ncl9zgBeeJxc+Z137SpJ5FpVmjnqZLOIdZDAbb7drb3/liCaihrZ2aNrBbs7rutx57bkXxypK5opvfFqHM5spBWwsB8f6th5S8VTZbEkMtVJLYFSiEaSpsdm3PrjmT2g3R7UUWY++ySAuQNMheOPVdeh6kjqOnS98MIKqor6SpgidNTuyPr3kjFumkDfY+mOe5nxXXV9RaGqlijKaSl+9ztfywtWuro1lqDPJrYjx6jq+vXBGIwFxOnNS060sNKaGAT20kRqpMltzvYhe3fvgihyvLctrCZ6RRVypurEsLHckbdOnbviipx/mchg5607csWH7IC426/QYcrxyma19MmY0Ukik6RHTve7XFrDbHFDCGBl2gqqZNSQRqoLfdVCB09RY4Xy1VPKR71WoyISWVIQoHx29bYSfbVXkqOKkRykyuVpym6Ak7E97f1fEjZhJmRjj0CjiMYuoTYm1/piLvXUcLcb5fJQUrmWqnhIL6SFYsCD03Ntx52wVPPHnM/MymJUakcXnkVSrG2wt1+d8IczWT3RA9OJUhUqZlvs3T5/Af9wMrnq/E6S7JN+ziAKA+ZJ8uuODE8TiOZacurIIhJl8xoopyx5mm4sbXNx9PLEtZllazRmjroaSmjUsRHT6r/De34Y57VVE82fVOY1qqVZtQSOYKQwFlbpuB/DFqo6rMJ8tWupJxzEbUVtZW+fTofMYZuPvCrGWbKJklpX0SQyaJChMTXFxa9/I+mMxHkE9RU0LzVUKxStKb6Vtq2Fj9PyxmN+OtgqZH+oziXEiM3FObAbg1s2w/wB5wBHTFm0BfEPPth5n9Dq4nzN421f32Um3bxE/xHyxImViOM1io0rWvpAJHxwjNUoq2JJkmSqIve5XCab2sL29cM82iVERtbldJN1e4UH4ehxrQziTLHSZKVF0aSHY7C9za3fAFT7zUPyoS6weF9KeLWxtYah8tidsSuzLVQmuX5c75lz0cGNF1SFgLBeu/wBRg2oplrKk7OiRNcF1sD5/EDzxukUeW0jGCvkM7303Qi5t28t7jp2wZAtVCkaZjDRzBIingKgqSd3Iv4jYY4mcBUHyoSJVRU8dPoADSjVEWZgALdO3xI64nMcGXEvUzmSNyU0ps3W7WHmQfhc9cO6fLqkUavRmZIjFpQpGodh/+4w2LW6AdvXC3JOHK5pdcMSNFBKyGSVTYb2Nh1JttufnhbjVF0rxUsIrIqRoI2kEatNGwOojzHwJ2thhS8Ox1MKTU7B9t0dd2Fxfvti2Dhmko4mkld55ZCWLSNfSSOir29PzxvSZUEnimhiNPGUIYsbXNtrL0wpMIqKZOCqTMKZYxSxwSOPFJESCPx37bEYUZf7PqSCSrjr52mKx3SUeAKL9LdSduo23OLxUR1MkTw00rh7bsUKj4A9MK6aGpMfu1fKDK7fs5VsoIsRYgb/XbCeoV4EOwHmLMo4KjoKYVtJVqKmKRlLSpdOXtYFe+19/X0xZoKemyyJqSkpFEMl5g6gaNfpubdsKYcvrYKd44ausE8susyNKGVdttI7qDbyO+D6GlSjyeSOPMJ6jllgzwqH/AGh67WPQ9sMzFhAFAi2tpaqsSWZFlRFiLNrsBbqQpBvve3yxzKhpY5naWpkShRpSCzKSo2O1hc9rfLHWpGgTKp2M007lbsf83ptsPKwxXly+aeSAU2XCcUx8WqO6ubXtbv3F/XC4/lgy81Of1dIicqWprUETqTGsdmIsehAO3T8cXPM8u4bjyylnaVYiUUECO5fYarW73wxHCVNmSiZciqI2djZViKlPS5sLdd7b4FzPgHOa2GNqKjl3AJSU6Sp79fPFCd3EjwJUMyeOinmp8sqDLBJYGw06h5bHA1RR5lGRHKjQKdyG8IPl+uL7Rey/OWk508McckbAqrSAq2/p0wfH7McymrVkqBSgaCHlMjF2Y+lvjhhftFNeTOVugHhWzLa587974292aRkQA3YCwtfa2OvTeyaOamKCrWOUuWDhSbDoBb4Yly32S01HIJZsyZ3F7FY7Wv8APDfMfEWx7zkSZWGikZL81UBROmsXN8ByEtRuDcWe9vLHdaf2W5XDVPM9bUyhhZUOmyj02xuPZRw2QRItS6ltTLzbAn5YYK3mAlfE4HTUySledrWLV42UXIGLLkFLTUtVPX0FU04p4fCXQqVZtjtv2vvjs1P7PeFqaIxrliFT11ux/XBsPDvD+XLoiy+mhD3FiOt+vXBZGYUJyuqmcRnlkeWISAu0x8bHzvbr1OH4qjEYKhYjU1DghiiXWNbWG1tjjqxocmpAqmmpI7DwjQuCB7rFAZo1QRgXuijEP0h95T9ROVR1GeVE8tTHTzrTgBeXHGbsLb7d9x+WCKCLORkzNNQ1EsxQrHGsFrep2/q+OjDM6RondGLBN2sO2I6jMooVYhGYAA7eR74sukPmTOf2nKJOE+IM3p4o6jK2pzCukHmLZhbyO43t+OGeR8I5xl55UtNCIJ7c8NNsPVbd+mLvJnIMPMjgJsbEE9MDVWaSRLFIIBocb77g4qNIYvrGbRxPBEkcj62UWLeeMxvzBKqyKdmFxjMOBtFQE2bnDOIMxhhz/NokhYyisl0sDsG1tc4mRZJKGOmjaeZp5ASzEhVt1AuPF28sdS+yKJqyab7MpS7SMxdowSxJ64MdIKKBqiWOCNF+82kY85s5JpVMurV3OVmkzKakR4suWYLKojRUJuTve1txYfK+GEHD2bLPLXvR1Mkrt4Vjhsh29CGsNt7Y6Pl2aUNcwjgqow3+W1sG11ZTZYiNVzOFbYaVx15yaCcw+qs53/YzOZopax6VPeWYWUAgAeQB7C+GGWcD5rMnMramGAspBiMYYjrb6Yt9Jn+T1Eqx89lLbAvsMG5lmVPlXKZ6dnjk21g9MP6Wp3URUU5x4lV/sJJLyEnr2enpx4YIyyA/E3JxY0yCFaRaaKNo41IICMV0/DEma599mRwyxUyywzC6vfEy50arJGr6NFMiC7Rt2t1GHGmykAk8GA6jxNY8nkC2DG/m25xuMhQQiJJGiUEnwbm56ne+BMqz+fNIp4VCx1Krqj22OFD8T5mHIaQAqdxpGNCaFiSCepM6g9y2DKaflcs6tPobY9+zKPSYytwVta/bG1BWLX0UVSnRxuPI9xisZ373HnpWBn1SaTHpO/y+eOxYFZivVQNlYC7j77DyalhAamjWMbeNiR+eC4oqJ4iYkhZD10gWwglrXzXh6dZPDU0xBcedu/54AyueuoWSrSNmp2bS/kfPGhdMNp94hyG5ZzmOVR2XnQj0AxKcwpUqlpb2kfddrA/A4reZZcRmIanAZKmzx2O2/wDPBlZRVC5VBNOpE0BtdTcle2G9FABz3F3mM/tiEwTSpG5MBs6WsR64ios9hrKoQCMxkjYk9TgGCUNWQ1bLaOqXlTA/5u/6Yjo8pLZk8RlMTQtdTbr/AFtg+mgBuduMs+Mx7Y4y2MlSk8wnzeuraKoUxMOU42Gm++HVsBZpBzaQkLcodQxXFQbmKeovnzB67JJJI9SSxkawv6Y2yXMZ5T7vVI9yLo7D7wxKsSCpXSAqVMdiB0Bx4AVpIZf3oJLH4YsQu2qi83NcxMlNXI+h3gqBokAP3fXAddFVVGWhNI5tNJpJJ6r2P5YdV6CajY+XiGBogJEIbrJHY/EYVWoA+0JXmLJMsr6unWmedFnisUe17oe2GGS0kqULwzzc0aiOlreYxKsiq1JMSASNB3xJTzRpWzwh1vs2m/S+FyZRtowheYBQ5RHT1c0Yfwjqp7g405AQmGTpGdJ9VOJM3zWDLKhJXnjj1rbxnrbC7NOIKGnkSVqhbSwh9h1BwBmU0Se42w+0NXLo46ian38SXQ40NNDJlwYr4ozcj1HXA0vEEHvGVSjURVKVB+WK+3EDHiaamSFzCjMHa9wNsR/WYyPqjekZZLIP8LZDuB5YzCDg/M5c1y6qnkXSEq3jjH+kBf4nGYpd8iLVRsqMZWO/3jgPiSneXIJwPQ/jiN6mZamVQ5sHIH1wp4yr5oOFKpxMynYAg+uPn8fxJBqAgHNy5xfLFNDk9aYmqoVOmIi7A9MXZUOecKSLPYzwjc+o74pnBEtRPwTmTtNI7SFtPc/dxJwOcypsjzg13ORTGSnNBHY9Mepm+KKS3HKkSQwffuM6Ph6WppJaiMqRF95b74sVLA2Z8MTUsx1SQbqx62HTFG9nlfL9kZ5PPOTGkV7k9Njif2fVdVLkmeVEs7MixkKSemxOHy/E/qsfSR/M4acDzLtT0nvnC0lM5DNAbofhvjXhqM09S9O5vHOlreuKhwNmFTLw3nryzFhGhKknp4ThJw5nFcuaZNKaliJqoowudxt/HBGvB9RK/wC9zvRHBudDoKQ0GbpIBsshX5Xtgyoyyl/tFpljDRzG9r23P88ctzLOswkqXqEq2CyZi6IPQH+Yw29oWe1mU8WUUtPKgaOBJLNexOo4Y68lwAOSIfQFTrtNS09HFyoECJe9hhZnsSrLTVvhvE3f03xVeAOLMz4lNc1c0WmDQEES2G97/lhnxuKh+F6mWn3kp7S28wOv4Xxg/wBSGPOEYcx/RsR1S00E80tbTyRtDVJuF7n/AL4gooDV5XUUz773UWtb+rYoPsz4wmq66bJ6kKFZTJDbsR1H03+WDvZznE9fmWcxvfTC6gG9+7Y0Przj3bh1UX0h4lxrYzBltK0zLE8LWHiFrdvywWMyoMxgkp4qhHcxkkA4qftLrpaPhJ5YiA/OQC4v54q/s9OdnOmqq2mmjompWIkaMqp6WscInxAZMPq11D6QEvSV9AsEqGqi8NpBZ+ljY/ngjMc+y7LKqnrJZ0HOiDLsTqHyxw6qzOqioIasyyft2qIuvkBb/qxYOJKaqzT+yGVxS8uapo0Use17bnGh9WwYWODcHpidkynPKXN6P3mCQMuoqbA9Rg01MagktYeuKjwhw9Lwzk7UMtUKlmlMhcLptcAW/DEnF8vK4SzRibf3dgPidhjxT8WJy7EHBMp6Qq5Zo8xpZmZYpkkZfvBWBt8ca1FWi08rEXAQn8Mco9kCzlc0lkVwp5YBYdfvY6FmUgiyyqlY2CQux+QOBqPiWXFn9MczhiBFxQeMqY5Rl1ciDTJU8ndhsca1HFWmj4hChFOXsDtv3/ljntNE78LcL0PWSrzNpgL/ALoa18E1VQEyfjSquLVdaKeL1N8bm1OU8A+f96g2D2nTDnTz8IHMAbM1Fzfnpvih5NxfW1fE1HRux0Sw8zcnvFf8xiyZp/8ACvZxKjbNFQCO3+oqF/M4omV0ppOMJJWsFy3KQ8h8jyR+pxh0+pyZFyEn3qOVo8RvDn9bLwtk87P45M1Ed/8ATc4sFJWzv7RsxiEh5aUaXXyJOKbwu8WcLw7lcD6loWkrKsgbK1zpGLTwt/fc4zrOuqVE/JibzVNr/XGfWZGRXs+D/J4/gR0FmRcWQR5rxZkuXz3eJhI8ig2uLYrfHjLTVEtPSjRHS0kaKAehL7DGZznFZWe0cJlcwXkoIDJa4UdWOJKmhqM8zGJnjfRW1XOkYr0ij2X67nBwhsRxtkbgL1+b/wATiLuocRJ9ocM0RY6oadpn+AGBcszOmWDPqznIXeaQqt97KLYOlpq+SpzPMYoCJynu1IrbWXz+uEWTcE1lJSuKp05k8gMtje6je3zOET02Q729v82f+JxBuXDgNRHw4I/31k8foxVW/XGYK4Wy2TLMvnSVizy1DSkkW6gAfgMZj6bTkHEpEyMKaRSn++Tf+4354qHtKzAQ5PBRg+KaS5+AxbJj/fJv/cb88cz4rnfP+Mocvh8SxssQt8d8fL6LEG1hc9LZmtjSVOg8CUpo+FKRStjKvMPzOGHFlcKLhOvlJteIqPidsJc14spOGZaTK46Z6iYoAqIRt2GFXtLzWSWgosojUiepYPJGDcjyH1xnxYMubVrkYfKxv8CMSAte0oFPnNbT0ctHFOyQTkGRAbBvjjrNPHBw77KpZYpA7VMGouO7Ptig8XcNUWSLlVHSh2r54wZxqvubW2xZOO53oshybhiDxTMqF1HpsPxx7WpZM/pDH0xs/sPMkvF3Nskl+yfZTmla5s1YxRPW9lH64QRVBytMhkc6Wjhlqz8ydP8A0jD3jWJqfLsh4Npd5G0tLbz6D8SThHmlEM89oMeUUrWpqVUpmYdFjjHiP547TkNbt0bP46E48cQijppJ8z4Zyphd5pDVyj0Zrj/lUYM4noJuMPajNlVNMsYijCGQjUFCi52+JwVwrUQ1fFOc8VzDTQ5ZCY4D2sBYAf8ACPxwv4B4kyfL84zPOs4qStVUtaJVQsSCbnp8scS4ZnQcqP5PP8QXOicF8JHhOlqYmqxUvUOGLBNIFgfX1w1rs5yulq4ssralFnqxpjhYEl77YMilE0KSgModQbMLEfHHHc04to4vaZUZtVo80dArRUyL+84Fh8rknHjafHk1mVmfsC/z4lWIUTXhik+x/aDmTE/sMrWodj/pAIH5jBfCNbPknAnEGfo+iaaTlwH/AFef1b8MDVEVRlHAmYZtWKVr+IJgqqRuqElifnv+GA+H48y4qoqDhmKIQ5dSSGaqlHfe9yfPewGPcYDIpZjxYB/Hf8yUZ8QZhmNfwJkVHXTvUV+aVBmBa19N7KNv9wx0bO5kyPgyqIcD3ajMan106R+OOQ8YZjLnfEmnK439zoFEFKIVOwXuLev6YscfDGbTZPl3DnJqf75KKnMqplOlB2TUe9u3njPmwKVQsa5Jr+f8QgnmVDM4Jxl3D2WqpM9RG02kDf8AaPZfwUYtOb55l2U+02kaslIpMopVhGhdRLBDtb4t+GGtHwpmtVxZUZ7VUKxJRIEy6meQWbSLJci9gOvzwui9lmYVOcfaOfZpRlXl5s6oSWbe5FyABjQc2F+HPQP9z/xBTTpuW5hFmmXQV0KOkdQgdBILNY9L4nkCSKUdQynqGFwcDwVFGStNT1EJKLskbA6VHoPljyorKalYrPLpIQyWPcDrbzx81+mzM1opqaBXmEDSgARQo8gLYqntIzoZZwrPBG9qit/YoB1sfvH6fnh39sUxpDVIkhiUHUxWwW3W/lbf6YUw5yucTmSnyhZViuBNKgO3+k9/kcbNNoc65Q+QcDmcaIoSn8D5ZmskI4hzNG93yukdKGEpbVsSSB9d+5+GBOBuFs3zasWszTnRZZHP7yIpBYTS+dv1x06pzACkUpMIXEoRkaLc3/dAPfob4GzHNNDx00eslU1sddnPS1hfvfa/W2PZOLOwc2Bu/iSAFia8Q5bU5waWkuqUKSCWo1NbWF+6o9L9cKk4MqpMqzaNqqP33NH8cyqdKJf7o+WGeWwS18s3vLSvRRgKizAh2Nurb7jrsfPFg92XlAjw3N9tt8Rw/D2RQu/j9vzCzi+pV8j4To+Hcolo4nZpJ1tLMNmb4eQxtNUUnDuVwQUsJaFfAqh7H8epxY3iI+8tyAd7Xwl4ip4ajKZlZTqC3UKCTfta2Dk+H42JLkm+eTGR4tpZaUxR1NHlsUZmJ1FQC177g9++LElDGEQvsbb9hjk9NmuYcO1gmgv4jd0O4Yfxxe8o42oKxItcgjlfYhzsG7/DFcej045K3AxbxHz5fC8LWa9twxFsBwZcmWVCzO8syMNNySbeVhbBSZujzpSBSGlvpbqp2va+CZVEq6ZwW33UdLY1jDjH0gSe4+ZCZFksVDAAW8QIP44zHnNimJMIsqm3TGY2J9Imdu5UM7rly+GvqmP+GXI+N9sc14UzahoM0q82zBy0yITElrlmOLzxfRVGY0FdS0ovK0psL2v4sVnh32fztUrPm2lIlN+UDct8ceBgbBjxZTkarJ/epdgxIqG8N0bVNVVcYZ34UW7xK35/wxDwyG4i4nquJcyOmko7yDV0BHQfIYuWbZDBnWXrQSSyQU6keCKwvboMSU3DWWU2RHJxqWlb7/jsz/E4xHXYyrH+o8ceF+33lfTNyncOy/2o42quIK6y0lCDINXQAfdH64JyBhxLxhWcT13goKG7Lq6C33R+uLdRZNw/llBNRRRoKeY3kUuTq+OJaWbI6WmajpqeNKcnxIsfhJ/XBfVbi3poegB9h5/JjLibzKTlVXLmOc5txtUxs0VMClHHa5ZyLKB8P1xFl+T5vlfDVRVx0VRPm+d3RdMZJhiJ8RJ7E46TT11KFEVNCqqOgUAAfLDGEvJbUyqpxoR9Q5pMdDjs+B0P9zAcYX6jOf5nwlnVNwbS8N5NTCQynm1sxkVQW66dzv8AywHwp7La6jziCszkwciE6+Uj6izDoDt0x1I8oMF1liewxFVZjS5fGrSstybbEY1Ji1mwqSBfZ8xPkuSsy6SC1rjr5YoGX+z3IcrzJq/M8x99ZGMgiYBV87sLknBvFudMixvCC5kJChTcbdcU/NWzCSGNqh5U1p90MSCb3BPmMZsOibCCq5KuaNgYWRL/AJvLw1xDAkNZ+3SA8xFUsvb0ttbEmUV2U0EDUWW5dyIgT4bD9ofPzOKNlVNVv/elqGhhQ7KyKdRtbbbpviw5dNBX0jw812dSHcE7rYHoe5Nu2GGkVRtskSgRK+8sE+cx0SWihihAttptf0AA3O4/HAtNxFUVM7pcmKOwaSJbgta5Hy3wPJTVVUEeMeJAdAkO4B879u2IRHmGVUiaFRgmzMylwwtvsPLzxQYcQ8Rtg9oznratrA6yGaykGwI7X8v5YpufVcMFW8EruxZiE1FiD8/ji1vFX1eXiZkjklvtYMFsfz74V1PB0dVlK00mtyGDPID90X8sVVVU9QHgcSvnNPsZ4K9JBHNHsVv1Xvttfvhzkk1dxfnb5xVOsWVwKDZJLG67gdb73uemDcn4AiNZI+bzCsi6pDKg2UebYs9NwnlMDO9JRQ02sWtGlgRbuvQ4246qZMrW1wFYaFkNZrMdDpWRdL7SMx+IvckbE9TgpKSOOWWljqViCxho40UNe+1yPTTjHirVr2poaEujt94t+yUC1ye9+u344HhynJclq5KuOjvXtJ+xeocl5GI6BmJNtrYcDzJk+xkVMRC1RJVovv8ASsEBqBoEgJIDKQN7gfpgp46j7XCCm8MrhpXAuoW3QbbG++xxPXpFmVJS1GZ0zQcoiayG7owBNthhdQZjmOc5oXqWWkpEQqtLGx19SA7HsDY2x0bnuo/WGKNWVAoW1woHTEjt+yjkK7r1HXAsVOKVwNUknMNizb2I88MP3LX6bHHLZERuIGHWcKoNy2+nv/LA81J4i8fhY7X3OCmhjlC6lCyRuGVgd7jHrLfxx9x0PTEyNwjBtplA4hyR5JHLoSt/8RRsp6jFFq8qqqOqDC0iKw1cs7nHdpYo5FEcke7AkAja+KDxFk0sZlem/YksWOwO/qMLWyU/9kq8PFmYZaI6W4KRNqQOt2U4ueUce0eZMsdUwo5TsXY+Bv4Y5xXBqsiFouVMm1wDpI873/r5YEZaijNpY7Ke+K1Ik88zvMJiMYeGRZEbcMrXGMxU/Zo+vhycg3HvbDr08CYzGhRSiQbuess0s1ZK6aHFVIqJ/mAY2a/ricMsMYMkyBu4vgeqq5ZKypjK7LM6j4BjgdqVZ2DOmojtj5x8OMubE9hEAUSeukq9Edrxox2s25xHyGlKl1BA8zjOXHCdcrEnsL9MbI09SbRREJ/mIthgij6RGuhzN2SK+5A9MEw8hB0GAm0htJNyMTLGT0F8WWhAbMYx1Eewjj+mDo5iLGR7DyvhQCYU3NsDvmaQsQwJOLjJUiUuP5sxjT/CW57nCPMM1YIValMi7m4tvhWM3mqHIp0spPUjBYUqmupqFv8A5QL4BysYRiUCKpqyaqk5dJAilm8KkagBbANd9qtIvvgKFNxy7rqHy+WLBllfUQSyCly+OQt3bYjEmd5cKx4WKLDUagxQPdfpgX5jD2lNqbrJEkjuQLgWW4I9b2viy8OTQ0weN6ZxUMfCWUbL6D64ipspimzFJZ1AjKhrKxALX62wyeOFak6QjFBcM5IJHzwC5qpQKLuPFqnhL6GJMhDsSblR52/TphtHClTG0eu4kU3uet/++KbDRVCVM01PVhBOATZiRf0/hi85fSSiAh5WLmxLWAsbC+HxfPxJ5hsFySOlWKlCCzael8B816eN45Ifv6goHVvXBeYUsk1LyIZDFJfUGXzwJR1FY91rKZRJENWo7g2G9vXfFiBuAmYE1c2pa955o4lW0d9Ja9yLX2+vXDxGUiwFiNsBUSpU0qTy0vu0ri+liCy+V7fLHv2nSSVElIsymaEDmAdVv0xdAVHMi5DHgTyqqZadZHVf8MFmuCbj0wFHm+X5tl8stHURgr4TJIhtGwsdwR228sT5hSiuKUsjExSCzgdbWOE8mRx01SjzNFNNNHyTDdlV1uLkk3JIA9O/XDTqEizD7VzNUymGsS8o1zzomnlrtYAXvvcYDyfKIKPi6snlzA1MtwdBXSEIFgPXZjtiwVpTL44Z6WDmTOywKl+xNvoLX+RwWQnikkhWOzWLEDe344QiPu4qp42oupjNk3Levw+eCAq6RY7dd8BLKj6pI7toJBF9vP8Ahiema8QqFLGKVQ4Vltpv+OCpEm0k/Z6xdQCDtjAzGcbAr1JI6eWIKllJLKwU7XPzwOaXMZTTzw1CjSbujL94HCBvmqo23i4wezFl3PmPTFa4mzKky6jmlq7BbELYXLbdB9cWCOoTkmSwDDZ166TjlvHeYTZtxBHl0SkxoyqigffJALEn0FvrguA0KErzE1PSGfVUVEOhZPEqHsD0xosMNpIjacG4Hi3x0PMcsplhiJ0xlI/H4ug2uCcUiVaPmHTd1vckHb64QEx6Et3ANGKLJKiNV0hqpm03vbwr/DGYl4JKHJpihJHvLdfguMxsT6RMb/UYNWQr79OVG5kYn64lp6d5CFBxvmVZS0DzOzAyM5sPngPKM3f3gl/useg3x4TJ8xuesr2vEMlyuRvuwNIQbbC++PTHWpBoELLc6QAu99/4H6YbrXsJDUaAVsTpO2/UfiL4GObwNMZZFIBkVlRT0ABFvxxQBFHcQl2PUSRUlRKBJHC7KxNmA6264KpqaqMoiCHUV1WPl543fN6KmigiQSKYG1KTbzv8cQrxHG+YyS6WIbWF0hQVBBA7b2wNq2OY+5qPE3raOUAI4ZWY2sRbvbAwyqYTTKsZfl+FyegPlgmvzqnkMdZy5DOhZkj1Ai5JIJ+ZxOlZFmdHG9TSuJI/G7I4AZiACbW9BhtqWeYu9+OIBHlE0ThY6chlv4bjsbH8dsetlss6yB6R0A636qdv44Mr6+U1SZpT0vPN2SSLULOhvYD1scYmcNXxzSvTtGZogo5dvCwNz123N8HYnvBvc+IgfLWhWZDJKsYCu4d7Lpa1iSPiPrjZ6MQCJg6aTtYObm/e+D6TNqSQTR1ME4do0jlBIIuoXceh04BzjL6aaCnIdaZ9RK8mS+oW/DCmhxcopJ7EPogjAopY8trqL3ttiRqOOokMmlXY9VLaSp879sDZPDFLTLI/OhlNwSev9HDcQjQ6pHqHQEX1Gw636emOCluoSwWGUkCiiiiUKGA3IHT4YaR1skMCl1sOhsdzhFST13LREgG4UgtfZSev4/hgWqrI3smYU5kkhBdYldgbnbcDqPT1xoRGB4kHdW7ltirIyrzODY7X8sa5ksGbZPPSw1CBJBoZlNwBfcG30tfAmV5lNmISWGlJpJbBWKNYjVY/IjfCyrqqqFRStD7rGXQ8uJLKTquVP+4G3yONioQJjZgTxNaeevy6pWXN6+kWGK6wxwo2tz0AC3326devpieSppqtjGlW2WyyyB5hoVWN7BQb38R27m2IfsnLaULUvkcJq1HMiPi1l7E2XuNx26YhhivPPmOd0SmtUA0sem1jbsO9rDr3OAQalVKyxVNNmBggmpljWeDUWiLbSjSdILW23sce1FXQookrBGKhwEBClidXYDqcAcP589bmVTSTOGMaI4a2kte/7t7dvwwdI1LWUE7xCGbRIwBlHhDA2/XrgkirkyCDRi+qmoDPTmCsdmhXSkVOCUDHu9tgdiO3XBUebx1Mz0sg5c8fQP0fa9x9TtiOhlhpkRBSqhmNrqPCx8799/zxLmFFSVbK1bHG/IOpHI+4RYix7Hbvid7uVjcQOszaGlyqQs6KQ51aRcgeZHbthpl1RBLQI1NMkkWkAOhupt64R5rkUebrLaJqfS7BJ0e1vCO3Qi5I+WKblkuY8P59JluUI8qi7T0LOToC7l1PTp2679MBbEZgDOlcnRVcwAGNjc7d+39emGGtlWxAt/m8sKKKrjzCkjrIan9ixJjt0Nr/AML4YRKSQ5mbxdUGOTgmK3MFrWp44HqJZRGsakmQHoPX+eOVcPVb5nxoa6R2ngE7jmAEBFNwu3YG4xduO8soWyuWc1Xu00gKECQrzl38Jsd8ULg6Zk10VJMqtHG8s6uNOphfSPgDbf1wHNAyuJN3ZnQeKxHTZQ8jvzGkYAagCCO+3fpiiVuYGKnjAZCpbSbr02vY2tieuzyfN1iknWNVp0IIuR4u5t59MKJ5wFCuVYy73bdQe3wwo7jEUvMvfAMplyWocgD+9sNht91cZjzgD/8AA5xaxFUwI8joTGY3L1MDdxdU5JV1+d1LNTTBTM+l3UhbXNrHBP2XVZWRyKaSZz3VCQMZjMec+JeZqXIYUVrnW0kVR49rCI7fhhXW09bQ1EccNBWTqR95YmYD6DGYzAGFT3Keqw6kEkFbIovllYX/APYa35YzL8qr2qWkkop41HTVERf8MZjMd6CgTvVYmMPsiccuUQS679NB2wVWCtpoVWnopnaTwtpQnT69MZjMEYVE45WmyUktJQrTJBMZXF9YjYgH449y9Kh5xFLR1AvuzOhVcZjMcMS3F9Q1NqyianeeSPLtbH7ojBOr6Y0bLZxVRxxUxEbrpdyp2v69sZjMccK3GXM1RpNl1RBD+wMcrEWJLbj+OC6MRxU395LMUUHwxn8ABvjMZiwxKDJHKxEVVWaV2YEUuX0VTSXk/wAeeEqqrfy8/wAMGUPD3JrRLUVCsoU+IzamY+bevT0xmMwwxqTzOfIy9RwHEVRyoSFXTdpNQ0k3Fhb4Y1ko4zM08leW1AggEGwO+w7dB9B075jMWCyJYwDJsliyYzVc2aT19Q6kap21sq/5V8u2CqSItUJUVCxLIBou7BmCj16XJv329cZjMcVEIYwqoho5mHhj1E7Op0svzHTC58vip/8ABRCjuOYsJVWY7WbcgADyHXGYzHbRBuMgqefSSxKUNVTyuwdYl8UIJvcG/b+u2FNHy8nrxHlVBUsGJ1TzwyEknrdiLfA74zGYiy+0vjNnkRfmVfxQaZBDRCJJpHLxQROzqCepNgPlgSlpM0XN4alKGogYqS1RofmOWve5tYdtz8sZjMKV8yyvXFQWoyrN4JJUpqOsFOWutPGzlT3JJI67/PfDnK8z4jpI1hmgmaHUWOuCQuVP7pbe1sZjMFV4gZvFQfNszzHPxHSjIauGOnfmiSSFwHsDsAR1N8VvLMmrqHO6ipmyrMbOxVDHTMQAT1Nh0xmMw+wXEGQgcT2XIM0E1SEoap4Oabf3dxq73t5YDzHI86SnGjKq6QlgbJCx+HbGYzHKouIzmXr2d01bS8PzJX001PKapiFljZCRpXex7dfpjMZjMaB1Mp7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763" name="Picture 11" descr="Cover of Geologia Fore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712" y="3212975"/>
            <a:ext cx="2699792" cy="3685671"/>
          </a:xfrm>
          <a:prstGeom prst="rect">
            <a:avLst/>
          </a:prstGeom>
          <a:noFill/>
        </p:spPr>
      </p:pic>
      <p:pic>
        <p:nvPicPr>
          <p:cNvPr id="74765" name="Picture 13" descr="https://friendsofparkinsonspark.files.wordpress.com/2013/05/data-overhead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2935" y="0"/>
            <a:ext cx="6261065" cy="3140968"/>
          </a:xfrm>
          <a:prstGeom prst="rect">
            <a:avLst/>
          </a:prstGeom>
          <a:noFill/>
        </p:spPr>
      </p:pic>
      <p:pic>
        <p:nvPicPr>
          <p:cNvPr id="11" name="Picture 2" descr="http://freethoughtblogs.com/entequilaesverdad/files/2013/04/geo-holmes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7816" y="1988840"/>
            <a:ext cx="1656184" cy="1656184"/>
          </a:xfrm>
          <a:prstGeom prst="rect">
            <a:avLst/>
          </a:prstGeom>
          <a:noFill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448854" y="448854"/>
            <a:ext cx="3586584" cy="268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179512" y="21328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Geológovia a paleontológovia v archeológii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sz="44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Alebo aj v kriminalistike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12" name="Picture 8" descr="https://www.soils.org/images/publications/sh/53/5/14fig1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328628"/>
            <a:ext cx="2088232" cy="252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711" y="0"/>
            <a:ext cx="475428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175" y="3501008"/>
            <a:ext cx="455032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48713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://www.extravaganzi.com/wp-content/uploads/2012/04/70+-ounce-Gold-in-Quartz-Nugget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86" y="0"/>
            <a:ext cx="4696238" cy="1916832"/>
          </a:xfrm>
          <a:prstGeom prst="rect">
            <a:avLst/>
          </a:prstGeom>
          <a:noFill/>
        </p:spPr>
      </p:pic>
      <p:pic>
        <p:nvPicPr>
          <p:cNvPr id="20484" name="Picture 4" descr="http://upload.wikimedia.org/wikipedia/commons/thumb/d/d7/Rough_diamond.jpg/280px-Rough_diamo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916832"/>
            <a:ext cx="2284778" cy="1721744"/>
          </a:xfrm>
          <a:prstGeom prst="rect">
            <a:avLst/>
          </a:prstGeom>
          <a:noFill/>
        </p:spPr>
      </p:pic>
      <p:pic>
        <p:nvPicPr>
          <p:cNvPr id="20488" name="Picture 8" descr="http://img1.netky.sk/Slovenski-geologovia-objavili-v-Norsku-prirodne-diamanty.jpg?imageId=7632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1916832"/>
            <a:ext cx="2592287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620688"/>
            <a:ext cx="815842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8850" name="Picture 2" descr="http://img.topky.sk/big/1227400.jpg/zaplavy-povodne-devin-sandbe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724128" cy="4110424"/>
          </a:xfrm>
          <a:prstGeom prst="rect">
            <a:avLst/>
          </a:prstGeom>
          <a:noFill/>
        </p:spPr>
      </p:pic>
      <p:pic>
        <p:nvPicPr>
          <p:cNvPr id="5" name="Picture 4" descr="Lanovku na Chleb zasypali tony kameňa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89039"/>
            <a:ext cx="4716016" cy="3133531"/>
          </a:xfrm>
          <a:prstGeom prst="rect">
            <a:avLst/>
          </a:prstGeom>
          <a:noFill/>
        </p:spPr>
      </p:pic>
      <p:pic>
        <p:nvPicPr>
          <p:cNvPr id="6" name="Picture 6" descr="http://img.cas.sk/img/4/gallery/802527_zemetrasenie-slovensko-otrasy-mapa.jpg?hash=dc57abfd123e0c21f95ed60b32b9d86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37880"/>
            <a:ext cx="4499992" cy="27201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8064" y="573325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FF00"/>
                </a:solidFill>
              </a:rPr>
              <a:t>Zosuvy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580526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FFFF00"/>
                </a:solidFill>
              </a:rPr>
              <a:t>Z</a:t>
            </a:r>
            <a:r>
              <a:rPr lang="sk-SK" sz="3200" b="1" dirty="0" smtClean="0">
                <a:solidFill>
                  <a:srgbClr val="FFFF00"/>
                </a:solidFill>
              </a:rPr>
              <a:t>emetrasenia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355976" y="332656"/>
            <a:ext cx="4788024" cy="2808312"/>
          </a:xfrm>
          <a:prstGeom prst="cloudCallout">
            <a:avLst>
              <a:gd name="adj1" fmla="val -31528"/>
              <a:gd name="adj2" fmla="val 66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 smtClean="0"/>
              <a:t>GEOHAZARDY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256490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FF00"/>
                </a:solidFill>
              </a:rPr>
              <a:t>Záplavy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420081"/>
            <a:ext cx="8748464" cy="617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udalosti-historie.comehere.cz/photogallery/1339873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05806" cy="3140968"/>
          </a:xfrm>
          <a:prstGeom prst="rect">
            <a:avLst/>
          </a:prstGeom>
          <a:noFill/>
        </p:spPr>
      </p:pic>
      <p:pic>
        <p:nvPicPr>
          <p:cNvPr id="51204" name="Picture 4" descr="http://media.titanbooks.com/filebrowser/blog/dino_art_dj_final_l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584" y="260648"/>
            <a:ext cx="3744416" cy="3358088"/>
          </a:xfrm>
          <a:prstGeom prst="rect">
            <a:avLst/>
          </a:prstGeom>
          <a:noFill/>
        </p:spPr>
      </p:pic>
      <p:pic>
        <p:nvPicPr>
          <p:cNvPr id="51206" name="Picture 6" descr="http://static.ddmcdn.com/gif/blogs/dnews-files-2014-05-paleontology-avatars-140523-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0"/>
            <a:ext cx="2381250" cy="2381250"/>
          </a:xfrm>
          <a:prstGeom prst="rect">
            <a:avLst/>
          </a:prstGeom>
          <a:noFill/>
        </p:spPr>
      </p:pic>
      <p:pic>
        <p:nvPicPr>
          <p:cNvPr id="51208" name="Picture 8" descr="https://s-media-cache-ak0.pinimg.com/736x/f1/d1/ea/f1d1ea184c02aeec5551cd8fd826d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1632" y="3429000"/>
            <a:ext cx="3312368" cy="28713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C000"/>
                </a:solidFill>
              </a:rPr>
              <a:t>Alebo ste umelecky založení???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" name="Picture 6" descr="P10101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16832"/>
            <a:ext cx="3477988" cy="2608784"/>
          </a:xfrm>
          <a:prstGeom prst="rect">
            <a:avLst/>
          </a:prstGeom>
          <a:noFill/>
        </p:spPr>
      </p:pic>
      <p:pic>
        <p:nvPicPr>
          <p:cNvPr id="9" name="Picture 8" descr="SL27459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2276872"/>
            <a:ext cx="3527722" cy="2645581"/>
          </a:xfrm>
          <a:prstGeom prst="rect">
            <a:avLst/>
          </a:prstGeom>
          <a:noFill/>
        </p:spPr>
      </p:pic>
      <p:pic>
        <p:nvPicPr>
          <p:cNvPr id="10" name="Picture 8" descr="vajcoreal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23120" y="2041847"/>
            <a:ext cx="3346046" cy="4816153"/>
          </a:xfrm>
          <a:prstGeom prst="rect">
            <a:avLst/>
          </a:prstGeom>
          <a:noFill/>
        </p:spPr>
      </p:pic>
      <p:pic>
        <p:nvPicPr>
          <p:cNvPr id="11" name="Picture 5" descr="vajcorea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2176798"/>
            <a:ext cx="3304169" cy="4427423"/>
          </a:xfrm>
          <a:prstGeom prst="rect">
            <a:avLst/>
          </a:prstGeom>
          <a:noFill/>
        </p:spPr>
      </p:pic>
      <p:pic>
        <p:nvPicPr>
          <p:cNvPr id="12" name="Picture 7" descr="vajcointerp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2682271"/>
            <a:ext cx="3312368" cy="3488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079" name="AutoShape 7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081" name="AutoShape 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6011863" y="2997200"/>
            <a:ext cx="1800225" cy="863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/>
              <a:t>matematika</a:t>
            </a:r>
            <a:endParaRPr lang="cs-CZ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5076825" y="1125538"/>
            <a:ext cx="1893888" cy="865187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/>
              <a:t>fyzika</a:t>
            </a:r>
            <a:endParaRPr lang="cs-CZ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539750" y="836613"/>
            <a:ext cx="2016125" cy="10080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/>
              <a:t>biológia</a:t>
            </a:r>
            <a:endParaRPr lang="cs-CZ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395288" y="2205038"/>
            <a:ext cx="2159000" cy="863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/>
              <a:t>geológia</a:t>
            </a:r>
            <a:endParaRPr lang="cs-CZ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468313" y="3500438"/>
            <a:ext cx="2159000" cy="865187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/>
              <a:t>geografia</a:t>
            </a:r>
            <a:endParaRPr lang="cs-CZ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3203575" y="404813"/>
            <a:ext cx="1893888" cy="865187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/>
              <a:t>chémia</a:t>
            </a:r>
            <a:endParaRPr lang="cs-CZ"/>
          </a:p>
        </p:txBody>
      </p:sp>
      <p:sp>
        <p:nvSpPr>
          <p:cNvPr id="3090" name="PubCross"/>
          <p:cNvSpPr>
            <a:spLocks noEditPoints="1" noChangeArrowheads="1"/>
          </p:cNvSpPr>
          <p:nvPr/>
        </p:nvSpPr>
        <p:spPr bwMode="auto">
          <a:xfrm>
            <a:off x="3657600" y="2514600"/>
            <a:ext cx="1828800" cy="1828800"/>
          </a:xfrm>
          <a:custGeom>
            <a:avLst/>
            <a:gdLst>
              <a:gd name="G0" fmla="+- 0 0 0"/>
              <a:gd name="G1" fmla="+- 5400 0 0"/>
              <a:gd name="G2" fmla="+- 21600 0 5400"/>
              <a:gd name="G3" fmla="+- 5400 0 0"/>
              <a:gd name="G4" fmla="+- 21600 0 5400"/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G1 w 21600"/>
              <a:gd name="T9" fmla="*/ G3 h 21600"/>
              <a:gd name="T10" fmla="*/ G2 w 21600"/>
              <a:gd name="T11" fmla="*/ G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5400" y="0"/>
                </a:moveTo>
                <a:lnTo>
                  <a:pt x="5400" y="5400"/>
                </a:lnTo>
                <a:lnTo>
                  <a:pt x="0" y="5400"/>
                </a:lnTo>
                <a:lnTo>
                  <a:pt x="0" y="16200"/>
                </a:lnTo>
                <a:lnTo>
                  <a:pt x="5400" y="162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6200"/>
                </a:lnTo>
                <a:lnTo>
                  <a:pt x="21600" y="1620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0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1692275" y="765175"/>
            <a:ext cx="4495800" cy="4514850"/>
            <a:chOff x="1824" y="633"/>
            <a:chExt cx="2834" cy="2849"/>
          </a:xfrm>
        </p:grpSpPr>
        <p:sp>
          <p:nvSpPr>
            <p:cNvPr id="3092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97" name="AutoShape 25"/>
          <p:cNvSpPr>
            <a:spLocks noChangeArrowheads="1"/>
          </p:cNvSpPr>
          <p:nvPr/>
        </p:nvSpPr>
        <p:spPr bwMode="auto">
          <a:xfrm rot="5400000">
            <a:off x="6588919" y="3717131"/>
            <a:ext cx="647700" cy="15128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4716016" y="5301208"/>
            <a:ext cx="39837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2800" dirty="0"/>
              <a:t>Model – klimatický, </a:t>
            </a:r>
          </a:p>
          <a:p>
            <a:r>
              <a:rPr lang="sk-SK" sz="2800" dirty="0"/>
              <a:t>                     evolučný </a:t>
            </a:r>
            <a:r>
              <a:rPr lang="sk-SK" dirty="0"/>
              <a:t>...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7944" y="1700808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Geológia</a:t>
            </a:r>
            <a:endParaRPr lang="en-US" sz="4000" b="1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76470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Biológia</a:t>
            </a:r>
            <a:endParaRPr lang="en-US" sz="40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9584" y="321297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0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Geografia</a:t>
            </a:r>
            <a:endParaRPr lang="en-US" sz="40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Not Equal 7"/>
          <p:cNvSpPr/>
          <p:nvPr/>
        </p:nvSpPr>
        <p:spPr>
          <a:xfrm>
            <a:off x="2411760" y="1340768"/>
            <a:ext cx="1656184" cy="504056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Not Equal 8"/>
          <p:cNvSpPr/>
          <p:nvPr/>
        </p:nvSpPr>
        <p:spPr>
          <a:xfrm>
            <a:off x="6300192" y="2420888"/>
            <a:ext cx="1656184" cy="504056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geolog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492896"/>
            <a:ext cx="3839192" cy="2986038"/>
          </a:xfrm>
          <a:prstGeom prst="rect">
            <a:avLst/>
          </a:prstGeom>
        </p:spPr>
      </p:pic>
      <p:pic>
        <p:nvPicPr>
          <p:cNvPr id="16" name="Picture 15" descr="geograph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4328378"/>
            <a:ext cx="2483768" cy="2529622"/>
          </a:xfrm>
          <a:prstGeom prst="rect">
            <a:avLst/>
          </a:prstGeom>
        </p:spPr>
      </p:pic>
      <p:pic>
        <p:nvPicPr>
          <p:cNvPr id="17" name="Picture 16" descr="geology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1656184" cy="1637038"/>
          </a:xfrm>
          <a:prstGeom prst="rect">
            <a:avLst/>
          </a:prstGeom>
        </p:spPr>
      </p:pic>
      <p:pic>
        <p:nvPicPr>
          <p:cNvPr id="18" name="Picture 17" descr="biolog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56792"/>
            <a:ext cx="2257740" cy="19910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P1010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z="40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  <a:p>
            <a:endParaRPr lang="cs-CZ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5650" y="1484313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Čo je </a:t>
            </a:r>
            <a:r>
              <a:rPr kumimoji="0" lang="sk-SK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</a:t>
            </a:r>
            <a:r>
              <a:rPr kumimoji="0" lang="it-IT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eol</a:t>
            </a:r>
            <a:r>
              <a:rPr kumimoji="0" lang="sk-SK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ógia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US" sz="4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ako</a:t>
            </a:r>
            <a:r>
              <a:rPr lang="en-US" sz="4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sa</a:t>
            </a:r>
            <a:r>
              <a:rPr lang="en-US" sz="4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uplatním</a:t>
            </a:r>
            <a:r>
              <a:rPr kumimoji="0" lang="sk-SK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sk-SK" sz="4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03350" y="6308725"/>
            <a:ext cx="5635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600" i="1">
                <a:latin typeface="Arial Unicode MS" pitchFamily="34" charset="-128"/>
              </a:rPr>
              <a:t>Comenius University, Faculty of Natural Sciences, Bratislava</a:t>
            </a:r>
          </a:p>
        </p:txBody>
      </p:sp>
      <p:pic>
        <p:nvPicPr>
          <p:cNvPr id="10" name="Picture 5" descr="kulich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82295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l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723421"/>
            <a:ext cx="3024336" cy="3134579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 rot="21371909">
            <a:off x="-218684" y="263545"/>
            <a:ext cx="8064896" cy="3461021"/>
          </a:xfrm>
          <a:prstGeom prst="cloudCallout">
            <a:avLst>
              <a:gd name="adj1" fmla="val 42252"/>
              <a:gd name="adj2" fmla="val 63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 smtClean="0"/>
              <a:t>Geológia je najkomplexnejšou vedou</a:t>
            </a:r>
          </a:p>
          <a:p>
            <a:pPr algn="ctr"/>
            <a:r>
              <a:rPr lang="sk-SK" sz="3200" dirty="0"/>
              <a:t>z</a:t>
            </a:r>
            <a:r>
              <a:rPr lang="sk-SK" sz="3200" dirty="0" smtClean="0"/>
              <a:t>biera a syntetizuje poznatky všetkých základných prírodných vied</a:t>
            </a:r>
            <a:endParaRPr lang="en-US" sz="3200" dirty="0"/>
          </a:p>
        </p:txBody>
      </p:sp>
      <p:pic>
        <p:nvPicPr>
          <p:cNvPr id="31746" name="Picture 2" descr="http://www.gravitaspublications.com/wp-content/uploads/2011/08/box-divide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13866"/>
            <a:ext cx="2448272" cy="2644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gannett-cdn.com/-mm-/140e0bd58799bc3441f52cc7df6c510bf726c0bb/c=2-0-1280-960&amp;r=1278x960&amp;r=x513&amp;c=680x510/local/-/media/USATODAY/USATODAY/2013/08/09/1376095000000-Albe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34934"/>
            <a:ext cx="4932040" cy="3699031"/>
          </a:xfrm>
          <a:prstGeom prst="rect">
            <a:avLst/>
          </a:prstGeom>
          <a:noFill/>
        </p:spPr>
      </p:pic>
      <p:pic>
        <p:nvPicPr>
          <p:cNvPr id="30722" name="Picture 2" descr="http://d3qi0qp55mx5f5.cloudfront.net/paulsereno/i/header/fossil_l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2843785"/>
          </a:xfrm>
          <a:prstGeom prst="rect">
            <a:avLst/>
          </a:prstGeom>
          <a:noFill/>
        </p:spPr>
      </p:pic>
      <p:pic>
        <p:nvPicPr>
          <p:cNvPr id="30726" name="Picture 6" descr="Fossil Fish Eating 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852936"/>
            <a:ext cx="4211960" cy="2105980"/>
          </a:xfrm>
          <a:prstGeom prst="rect">
            <a:avLst/>
          </a:prstGeom>
          <a:noFill/>
        </p:spPr>
      </p:pic>
      <p:pic>
        <p:nvPicPr>
          <p:cNvPr id="30728" name="Picture 8" descr="Ichthyosaur Giving Bir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6912" y="4941168"/>
            <a:ext cx="4907088" cy="19168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rgbClr val="FFFF00"/>
                </a:solidFill>
              </a:rPr>
              <a:t>Zaujímate sa o t</a:t>
            </a:r>
            <a:r>
              <a:rPr lang="en-US" dirty="0" err="1" smtClean="0">
                <a:solidFill>
                  <a:srgbClr val="FFFF00"/>
                </a:solidFill>
              </a:rPr>
              <a:t>ajomstv</a:t>
            </a:r>
            <a:r>
              <a:rPr lang="sk-SK" dirty="0" smtClean="0">
                <a:solidFill>
                  <a:srgbClr val="FFFF00"/>
                </a:solidFill>
              </a:rPr>
              <a:t>á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pravek</a:t>
            </a:r>
            <a:r>
              <a:rPr lang="sk-SK" dirty="0" smtClean="0">
                <a:solidFill>
                  <a:srgbClr val="FFFF00"/>
                </a:solidFill>
              </a:rPr>
              <a:t>é</a:t>
            </a:r>
            <a:r>
              <a:rPr lang="en-US" dirty="0" smtClean="0">
                <a:solidFill>
                  <a:srgbClr val="FFFF00"/>
                </a:solidFill>
              </a:rPr>
              <a:t>ho </a:t>
            </a:r>
            <a:r>
              <a:rPr lang="sk-SK" dirty="0" smtClean="0">
                <a:solidFill>
                  <a:srgbClr val="FFFF00"/>
                </a:solidFill>
              </a:rPr>
              <a:t>ž</a:t>
            </a:r>
            <a:r>
              <a:rPr lang="en-US" dirty="0" err="1" smtClean="0">
                <a:solidFill>
                  <a:srgbClr val="FFFF00"/>
                </a:solidFill>
              </a:rPr>
              <a:t>ivota</a:t>
            </a:r>
            <a:r>
              <a:rPr lang="sk-SK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0" name="Picture 14" descr="http://geopark_bojnice.wbl.sk/Picture_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</p:spPr>
      </p:pic>
      <p:pic>
        <p:nvPicPr>
          <p:cNvPr id="29698" name="Picture 2" descr="http://thehappyscientist.com/files/Units/Minerals/mineralsh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181845" cy="2780928"/>
          </a:xfrm>
          <a:prstGeom prst="rect">
            <a:avLst/>
          </a:prstGeom>
          <a:noFill/>
        </p:spPr>
      </p:pic>
      <p:sp>
        <p:nvSpPr>
          <p:cNvPr id="29700" name="AutoShape 4" descr="Výsledok vyhľadávania obrázkov pre dopyt biominer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2" name="Picture 6" descr="http://www.src.wisc.edu/about/images/SRC_Biomineral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754" y="0"/>
            <a:ext cx="5175246" cy="26369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37112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rgbClr val="FFFF00"/>
                </a:solidFill>
              </a:rPr>
              <a:t>Zaujímate sa o minerály a horniny?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704" name="AutoShape 8" descr="data:image/jpeg;base64,/9j/4AAQSkZJRgABAQAAAQABAAD/2wCEAAkGBxMSEhUUExQWFhUXGR0ZGBcXGBwYHRwcFxcdFhkYHBwcHSggGiAlHxoXITEhJSkrLi4vGCAzODMsNygtLisBCgoKDg0OGxAQGy8lICQsNCwsLCwsNCwsLCw0LTQsLDQsLCwsLCwsLCwsLCwsLCwsLCwsLCwsLCwsLCwsLCwsNP/AABEIAMIBBAMBIgACEQEDEQH/xAAcAAACAgMBAQAAAAAAAAAAAAAFBgMEAAIHAQj/xABJEAACAQIEAwUEBwQJAQcFAAABAhEAAwQSITEFQVEGEyJhcTKBkaEHFEJSscHRI2Jy8CQzU4KSstPh8cIVFkNzoqPSJVRkg5P/xAAaAQACAwEBAAAAAAAAAAAAAAADBAABAgUG/8QANREAAQQABQEGBQMDBQEAAAAAAQACAxEEEiExQVEFEyJhgaEycbHR8BSRwUKC4TNScrLSI//aAAwDAQACEQMRAD8A6rdWqN2zV+9VR68LPCxx1C6MZIUNpYphsYdYFBLduTFH8MhVQDyrtdiMy5qGiDijdLTE4UOIr3DWMgipqyvQJNZWhStyaiutpQpCANVoKvi0lSKHYLFKBDGpcTiNwNCdjyoU+GMS0j3VxZJC6QOYPmibBGXxC6CaVu1PF7TOiCGjU+VacSfOpQMRPOY0pCxN9LJI9sg6Rt6k86L3veaI+Fwz5zTBf0CZLiWB4m2PL9BQLC4zD27rGHg7CB+ZoDieJ3HaT+kelalgZJM1uONzdyu3F2XC0VJZPXZdW7P9rrIthTmJHQcqYsFxyzdMK0HodK4Zh3A2bXrtTFgnJXR/EPF5/wC4ownkj5sIM/ZUP9JIXZVNeGlHsp2gLqFc+hNNszT0cokFhcGeF0L8rklcaQ/WXPKdfQJvVe3srH2WI+POp+L3v6RdUdcp96g1Vu2CrWxyP5112gEAHouYSRZHVWreL0eByn4birlq9KSOSySeu9UBZm8UWIyke8a6Gp7jqtnINydfdtVOyrTS4rLV3vNftGZ6CBUSXMyZvtBo/Ko8XZ7sWwvtTJ9/Kp/qZSyxbQnUDoPPzNUWNI+a0JSCNFOqIWKjmNfhvUbWhqq7c/SNRUXD70XCSJGQAkV5YdWWQCASfPTYD41MtbKB17oV9aPfOslSSFJiZR0AIjYEeKD5+VD8ThGF26857aZGAuE5otSO7SN9110Om9G24ZN1mQZsw1EiJUFQ2ugPKoeJYHvbSjKBlbK5E/ellJXkRPSPKknfEV6OGu7bXQfRLWExDA3rwD5wxS2pLE/tYZ9DLEtnABPStnu92M7s5Fm0iKigasHBOjHlEjQanymjl7A5ctq3kyq3e5lAlVBiAsyToqjXb0odjUFt7KAZzkd8gQEm40EyPWdTsY6VSKEJstdtW7hQ21PeE3biwxIZe7FpG1kwZjYEGTT5g+M2my2i7XLxXKLRVYgZZJIGxHmZg9YpNt4Mu1m2yIxCF7zOSEZlhY6ZROuXfXQ61Qt452a2HuurZ7pCWEzgKTHgIOZidAPxrDmWFiVjXiijeL4YLrsbeLFsKxUoFW4AZkgGJAk6A6xFZVe1ZsYhEdlwyEKFK3LRLCPvEA6689aylu5/KCRMLwa19/suvuKrslX7mHNQmwa4j8FK41lVNkA5VW3oZo3auSJqkmGAEsQB50D492i7vw4d0zRudpp/DRnCNOc78KBhndTB68JmvMV1G3MVlnEBtqRX7ZXbNpDfKXXLeMWkIGTKZIMnUGKFYL6QE71WCMlszLEzrMqIG4I18pFEkxTmOBYLbz5fnRGb2dK4Gh/ldTz8ufSobrQDzqhwzilrEKLltg3puOorMTi/EQTHSaj8SHN052SnduBohVjcLaMJBJ0jXTpVi5jUtAs7qqgahiPnS3x7tF9XtN3R7x80F2+xm5Ab+7/muZcd47evGWbYQB+Z86Xhtuxs/T7/AEXTw3ZjphmOjfc+iY+0na61cdu7Tw7Ag5ZPXb5Uo4i+LgGVSGG5Lk5vcRp7qFXL7OZblyG1SWbsGjNjA1XbhyRNysFBX7lh8pbJA59KiFvSrFnFZgUPOo8PhmI9knz1qA1ui5id1rZFFMJc1WDDDY/kfKqS2GmIJPSNas4aD61TiKVuaKRqziMrAr4WnNHIEbj05++uiYDjBdV03Ark2OvwykbxrT/2VuZ7K0IF7fhO643acIMYeVrxC4GxFyd5EfATWYgEiOSuRyO3iB+Y0qrxJyuJuAfZj3yBP40TvvmQRvrr5RvXow9wDL3peXawODulqtdJys4MGI0O5NbYHLmXNrVS1iJtQdSTPP8ATWiHDrIB71ogDwgiNYmfIb1uQu0A6qosupPRZirn9JQCd9RM6dKn4ze7w5AZ5saXuJYn9pnzEGduoqZsXFuObbny6VWcF1dAq7shtnkq/i8UgtZbe77zpPLb5VvjLfd27dsH95vcDpQrCXQWBOy7Dzqa65fO7cq0yQONBW6MtFlEsPZD2RPiKBmK/vEmJjnB251TFoHu7IWCCXuZgVXTUEiYOsCPKiWGcGzcFtlV2AdpBIHg7pc3uSYB86H3cPcurblgbaHJ0LAHLt5kfM70rmsn5ruYU3GB009lRTEA/WS162gUalImYMkyNoy895oVduXLrWgqmyndg3Gc5GZSJUSAWBJ+160TFxFuG3Yw/gQzfNxYVTyOYgsTtt76G8V4atu3dYILt7u4c5tFglhlzRAXedzp6VEyFQxvEu/SyRma2pm5CkK0ggpMQMzZfDVVLWR7110QkEM1u2xi3byiMxtmQBr4V89Nas9qLC20tKoJeLZSzZ/q2cEE5hHMhidfOhGKWyFd8Q6O7XSxw6A2lcZZy5lA10CgdSKlqnHVScG7TJat5M19YZtLSuFidCJWdRB111ryquJRlyjFXLuHfKMlu0gy939gyPaJHM615WfRba7QXXt/6X0jimgUJxHFAgLPoBzOlB+130hYfDWyLZzXm9kMjqB+8ZUSPSubcT7T3sQdNWOzNED0UH8T7qWkmIFM36rn4bsx8rg5+g6co/2r7S3LxKqfCok6wqjlI5k9KRMRxO7Ol1o6Tp8NqN4vhfdWQz3CztrG+p1pbxfhBaNq50JDrI1816lsUcUXh0AV+3xZl0BkkQUjQj0Gx8xFR4rE22Oe2mVuh9nKOkbNtvWnBeG9+hfMJM+4DYVDctFAYYxswmJFHI1pZHiHeD86K/wXtDcsXRdtNDA7bBhzBAo52h7d38Uyi0O7aIYKc0mdwa58mHadDM7a70zcFsdyj3Lg12E7SQY23O9YfE1AYRM+3s8Q5VvH457dm0GBIuF7mcnUtmysY5a6Dy6UGxjwqsSPGCRBBMAxqB7PvpsweKvXLeEgWjZm4MSGFuAnfNJbMZAIDHw7mqHCrVpjh8ipmGHv9ytyP6wX37vNm0LZZjNzikm4nIDpsTt/dv0289NVj9Yc5jaNiUr5eYO9b934R4ucU5Bou4c31tm/kvm4ISCotsbXeBfDO/uqHAcZZ/qOdbJN92t3z3aSyC4qhTp4RDHaNhV/rXVo2/X/AJbaajwmj5hbdIOnv8/sl4WiiK5IytmiCJ8JgyBqNY33qOxxVlYnQ/8AEb8qYeFtbUYeQhi1jdCAQSucqGnfapeA3beIfC3cQEa5lvgAKiBmQr3QYQFkZmiRvFR2LIBJbYF/V1f9dSsnEk+ED81+yCnjFy4B4RvKtJ0I5j8KIWsUWbO7ARB6AxyPU/pTZib9sm2zWVW4FukpcCEkC2xWcnh3gaiouBKbkXLmUi48XFVbIUAALNwsM2o2Cx8aG7HZWZsvHX57aeXlwERsoDbr3+mnkljiz2bYS44b9oCVyuIhWKnlpqKZuw3GQ0qF8ESCTr6EfDXzqngwD9WK2w5Fu9AGSVm80OofwyNDB61HiMSLd9hIYg6sABuATIXQEbGNJBo8GIJflI1F89CRt+eSWxLRK10f5ujHFbwN926x+AqXDYxcuUnUaDzBoQ/FvEdB/IqRONKT7I9Yr1rMG97GvB4B9l4GTtQwyPjMRIBI36FSX72WfX5VNhMY14ZF2Xc9Ko3+ND7o98VUfizHRdJMQNJJ0on6F5cHOcsR9quLcrYTryT/AIVTi10nE27YJywWYkdDt76IXscPyA/KhVy6Sdd6r4rAm+uUMVjxFgYIA5iNZkjT1oM2BLM0gdpuujHjA5rWub7pouXxag8gI9/Witog4der6nz5fpSitm+CgOQIupzAqzSABALAE5g3taGD7psbeu2vZuN4vZDgBZzDYGT7JMRpoaTZKXP8O+wC0Zm5aI51K6Rwqye7SFAY+BiQdRqREcxJFScT4SiWyS5E6MxWWIBldfLqa51heJB5Id/DJGrKM0SRHLcaQPhrWvCMViLzPYvuwZFYllYusEgATO415bkVgtDZDruUU4l0LczRdeiNXb+FBe2ELeMAFS3jOWYM7xoDOmtEMRw1rmU4hlS2V8Ske00DQA7gNtpypY4haKKJ7xyJJcvz9RBjoIPv5uQtq6jOQwgbw372s7amiztdHRvdEwnaxxJIDSK87/Nkg8QdbmKVFuOHUtMtAFyIU68obqPaFLV3jdnDqiZ2LW8ULj2wEcHKxzsLhHM8tjNdU4nwu26swS3JBDEKAWBGs9Zgb0jYzsxazBu6WJ2CgDQEx06CqZTxY0TkuKc4aDVc44nxNrt13zMQWOXMdQpYlV00ETsNOlZXV8J2QssCWsrqTGULtymRvWVv+5LZHHVS/SxadsczESoVQPKB/J99BeFW0USd+Vde7c9nPrC51BJ5qu58wOdc5xPB1tDLnyRycEH8K5ErDmIK9NgcVG6FoG4FIbjrrvvoOm9Br9uRETBmOtF7wABHeJptBoffZRqWE+VSNgaKCfc9pFE0ifB7GYIbaBMoVCo5ySGO2vWZ0iheO0LaAxO/wox2WvohJLEK3KOek5QdRMQYoD2wuMt4grkDahf3dh+FQC3UlW4lrAQduEY7X8Mwli1Ze1dQXcqhlUgq0L4n09k+fP1pct45bgyBvCkk5QIk6E9Bt8qXL8lsgEk7AakztHWr6KbSi2FOYjMxIjXkvurbYcraJsrnYfFEEjgb9fIfnFq0tiZJIC7gbsdfhMa1JawOb2A09Y/HzqsO0160AoW1psSisY9SNffW6dosc4kXIH7oC/gK1kdV2iDFQZqok/Lb7K+OG3o1tOB/DFavg7g0yH4UKPGr8/tHc+pJrW9xU/eJ99V3RRBj4cutoseGvzCqOrECiGAwItgMFzudigMGDMyd/dppQXheDN/JcZv2eYhgZnw6jy10p0GOS4UsJoT4c/MACTE7bVh9t0R8OQ8d4BpwgeKxTrPgjXWqVzFk+0vzq7xLfL00PnHOqLxVDVGlL2nQqzavz01q5h2P3qEITtV/BaETW6ShxDhsiD4hVYBmgcyY6eenx9OdU8JxRc7AMHRpiOQ0I/nzqLjhC3rLtAtNoSdpUc55ezQHE8QUrNoZHkgwIB5jSIg+7lXVfiCWtDb+EV5HqvHzwB0jidyT7lNGKxS6gncH/eqfDsXIYp4iOn89K34Fwq7xC2MqBFRxOZwubTbNoRudhzFdBwfB8Fbw902bYBEd6bLM2n2spuGWSPaOkgHpSuP7YytaxzTmvWuONegPqtwYDl2y53a4mxYh85OhzMN/OTTdwnh83kEKQ9nvYfZeRWfIzr0B9atYvguHa1buW0PdlWV2fnl3lT7JG4YSJIoVwHDtaxWW4xZEVkGU5vZ1yyPZMAnrE9aZkxveYYtbp4T89vqpLgslOVzGWFS62VFFu3kuMS5O8WyFGaC4OVjJiDP8UN+4l1icxOS2fE+UQgygZVmC2ZpkEfaJFFMVYRgzIf2asZQ6BRBBggwAZgQJlh1kA7Rt3bxBJWRmIgtGsfPlpv8AGh4NgdHb7Fa5uhSkjiHW3W9KUeGvkZ0y5luKQAQPCxGXNz1IO36UX4VfGFfNeLLaZYJKrlVhEHMSC0gttsPWSFGe0ynT7LaCfDIJU5hAYwRI260at27BtklQ4GvjOZS3iBUgnnIkeekGaaxnwAxbHUnz/hTDxZic244PARHEcMS5kUxct5ld7YJJyXSShDCJAJ20gDWN6JWONYczbgowkFDAiOh2OtLv/ZT/AFa9csN3bd4VZC5JItn/AMMZZDGZ22YQJNAmW9fbP3Zna4QDMx9pdwepHnXMkfI8NG5TuFibEXVtojvE+0a5yLYAC+0T5BoAnnyorw3GrdtF2Hsg6dfhSo2Gspbm4czD2lnUbEgHqCD5GKM8Fx1pLDnLlIGixuD7OnPQmfSmZRTNQUyCSaUmOxqFpBWCBHL5V7QHE8TthtUA8unltWUsJHgItBfQNR3bCt7Sq3qAfxoYePJ9xvlWp7Qp9xvlW+8Z1QBBJ0W+K7PYZ97Nv1yj9KEt2LsgkoAk/ug/iKIXe0tsCcjfL9ap/wDe5PuP8v1rJMThqtZJxtajbswZBzJI28MUs9sPowuY26txL6WyqZSChMwSZkERvTa3aZfuP8qgPalPuP8AL9apvcjYq6xA4+i5iPobxtu6l1b1lijBhGZTpqNxR7tV2JxeItW7dlbKhd8zwdBAEhfWacH7RKfsv8v1rLWONzYsK0e7PKvNiGj4dja4td+h7iZMnuP/AOp/+NFG+i/HhIBsAyJm4dv8NdPx9th9tvcaFX8MxE53+NR2VxroqimmhBI/q5XO8T9E+KaM1/DJ55mP/SKB8S7EphWGfE27x5rbB09SabO0PEFQ5EYs3MzMeVK2JvGepoTpdKAXWwvZ5eRPOfSvqvAQqgDQDYVmBLZxc2A2/CtUw5JltulTluXKgLttbZBOgGwWQSZNVrw1ogu1aPbFWBSBNJZyhUEYijPB8F3rQeUGhiJ4teXKuhcN4V3KgblgGnrImBUeTWi52ImbEK5KReL8FL4hrYZcrHwqzlo8AggZdDJ1Hnz1gRY7M3gQHKAFQdyNxppG/wAPWa6A62Ltx7V8ZSDNtoWQVHiIMzA57dR1qxd4X9bsKUuw6sSGsxJUE5QSSp1jUDeBVvxjYyGnys8bLm/pg7xc7n+EJwnF8mHAW1JBlQo0UL4tyJiTvp7M1YXEravd+bgzBc8WlBMkTBEgQBoRqJBGmlFezeGu3Beu3sObFwJ3SqftBQYfUA8wJ5kUrWOE3XN5zaFuChKLEwAG3XSAMpK5ufWajMS6UuaQDVefzRJC5jG1uUVHaO3eFtLRyWgWZ1IyqVYEazoCBMA6fiB2C4VcOKu3FueK5mIcCMgYxIJ9ogFiCOoPOsfAo9rJYMupfMrAA6mHYgHK0QNpiDA1MkeyvBmRwxuXJCzB9kyYOh1XQbfpFaxOJMUTnaDStku1neP7s+V6/nCZHwaZJe4wWQBJBAjKRuIOq7nXU17g+GW7Z71W2WDCprlCjOYEkwoHTWYkzVm7gEZZuA5ANSNhtLeR8+Wta8DvBrT3ckAMQmhgqkLm16kGuHhp559C92UXtt9OfknZcNC0aNF6JR4h2htO/iVipMZVEQGhj6bct9zVjEWcPmKqziViDBkn2hDToZjnEU3d/ZkNkXO4gn0MDX40PxVhHvP3g1tp+zM6xc3Oh1goAAeh6iOk/F5IiWSGuQPP0S4wo7zxMHl6INdw9wQGdnRjnPswCATlGmgnUTt76s27D2sFIDBmJJOoJzHQnnQ/huEBa07FnS4xYIFMKFIKkknQkenMU13byXQVHjUkgxr1n8BR+zsRchBN1X8q8RBkaDVbrmGIvAaKCS3tZtN/D7p2060xYHBi7ZzE5SNgRG51hhofhptyovjeGYSykvbljJKEcjvryOn4CoDjrdwd2kDRRr6kk+8DfzrtyatNJRoIchP/AGcQT+zLyZLbyTWU0YbCQurgHpIrK5DmPtHB8keY1UvYkDQamvMfiMoqjZvp94T60FOKW5J3rR0EVvvsa1arUUqYyBBWa1t3rbmNVPRv5iq7NWghtCJBqqVolctaaVd4UhkVUwtrwgTMdTrRTDkIOpq27och8NBVu07FTbYczB+FL/arjHc2FC6PcB16CdTRLj2LNxlB0C0mduJ/ZkgxlifedK2XeI1yi4OFrnNEnGqUjJMLqaltW8mp3NQtjVXQVE2JJ1VWb0Bqg1dp88bNXFWnvVCX1rbC8OxN0wlph5toKP8AD+wVxtb1yB0X9a2GFc6btOMcpeOLA0Gp6UQwfCsRe1ylF6mn7hPZixZjKgJ6nU0ct4QdK2I1zJe03n4BSQcLwBUEaz1NM/DHAQW38QHsnmPKmBMIOlSjBJzUVZjKQMhOpXLeLYkm5fthDqSttkIzySR3hZmCrA2EyZ1jQVH2cwzd6Gwz5QW1XL7W05xmkDQ6+fSRQztGhGNxCIcwNxpUAHL48g8IMkRJ6wDpANWOE8RuYG02WyT3gAS7AiTsDr7Ezr51eLYO6qMWaH7pvDP8VvdXT7LrAbUfh03/AN6XuL8VtpeNruEzABTcfQRcAkaAkggidPKufYjE37N1bly/N3wsXMgjwhjageFlJnXos6GivF+P2sUEae7xAhblttJWdGnnuI23HMac3D4HLKGusg7kcHqmnTNMZe3jqq/EsC1h3bMoaZ7tJKBQ2oUxJEnb106GcHxhrMq4uOCQWKqSAH8ZIHtRrzEzNBeGcXF5TbziEkprmid9Ty/nqazieNdbiXLJIC+Bi27qDyOs6sD5e+KNMxz2OiOvH5ugBrGSiV3z9vzqnW7j++ylUbuisPKQSJ9jXWCQCRzFFLV0XkBtuABodIKkaEEct9vwoL2a45nQysFRqenmAeo896VG4iMNxMMHOVlbODzUtrA5mZIEcz7+dgRZdA4e+v7pzFeECVqesJacSUI00g9N+lC+1IVrmHZn7u7nCjUy2fcb6RA1jlE61T7X8ffLatYSFa83huMwWIIOka6+7Ya8qA8J7GXPE2LVjcZpF1HJZcusgkfhTTWRQsIzanp+115bIJlkkeHVVflWm3HYc4UoA5ZG0kjUaSJ8/htUvA1yrOZvE0+LfUzGgIiuVXu0GJw99rN+73iqSuaSSuYZc6GQQY5V1fgeOw+WFuKJG5Meca7D9ac7Pwz4g4nxXWo9SszziUADjdLParGOLx1BAPWd9Y39P5ig2C4oy3AFRSzHUjlLTAPPU6k+VO/FRbuM6gD2dGBkaxI+Gb5+lCbHCrWUFYMMCDpqGWCvrI+RrrvIkjvhJjwm1cwuHZhJOpJkBSIPMe115isozYwCsAxBk7waylO9Zw1WXu6rztBZLoUBiQRI8xFLnZe8i5MJc0uE8x7QBJJBpuxK60B43wYXPEJVh4lZdGVhzBpKN3BTj2F226aH4QC8J4dKo38M4YrEkdKV+zfaC7gHufWc95bkZWzSQRPXaZ28qcey3H7eKS4xAVwx8Eycv2T5863l/wBpWRJIz4ghRJ61LZYE6j3imLCcLRgWIBzEkeh2qC3wEF2gwoOnOqyk7hFGIiNqDD2POiAt6VSv2mtW2uMfAis56gKJJiheG7Y2HOW0WY+SnT1mplCw7XYqTjGhFcf7bcexKYy7bW84RSuVeQlFOnvJrqPEcWbzgAQJrkPbqwTxK8g3LIB6m2gFahAzIGIJEY+av9hcdcxGNt2710lSCcpMBiBoump9B0r3tvxa9h8bdt2bzKgjwq0hSVBK8zvRrgfYuxbv2bgxDzbuiTl0zoYZD92HGWdZ2jnWdoOxmH7y+5vlrlx3CQQf2zHMlsa66nLrr5CmqCRspX4N2kxly/attiroRnVWIOsE6xTP9I/E3wtyyMJjMQVZfEGY7j1E8/SqvAewdq5ZDtfe3iEId1VQwRWY934d5IXNPSj/AGs7IDF3lu3MR3aJahvAD7OpfQgajUxO3pUpRc6/744//wC6u/4q7rwntIvc289ti2RZObc5dSa+eeMYA4e9cskglDEjmN1PvEH312q1iWazaDfcXkAdFEbCtNaCraE04rjhUSLBCnZmJFScP4o106W0P/7II9xNJt7GnLkzSs7TIBGkjpUFjDnEsLdu73RJgPyBAmD6mKtzaCI1gJ10T7wPj2GxN17Vq2c1v22yArMke2CZ50c+rIfsrHSB8q51wzFYvhgK37I7uSTdRcyEnmxGq7bmrOG7Y4hLzXLgFzCXDFspEIRpkzDn5N15UqJKFuTMmELn/wDy2413/wA+SeWwqkaohPoN/htUFzBpElEn+EfpUnDuK2r65rbZtgVjxCfvLuPXarF4eXkOfx02ouhSZtpohCr2CSIyLH8I/SgeK4iFdrYVFCdQDOYBi0fztTRdmI0LQNNvfzPWuXdpEZ8ZfUHTMpj+4vLnrHI7USGMOJB6LTXUmvFLZxNrOHGUmDlXKZGwOvn86ocOwyWyxADNHOOZnn7/ANKgwqrYsqhLS2ssBGYD2fh+NZwXi1te9W6Q4dRJEHL1OvQfhWe5cdeE0XDhafXl7zKCI8wNCW1/hjy8qIdi+Ii9eYEggISAfNySdd9Mg8opR4vhyWm0fCZhjtvrynpAmmP6P+GqjO2aTlIkbaNHXnANGk7tjaryWDZBT09u3E5EPU5R89KXsVxu2pZSqgqY0UfpVHjvEDb8IcgnmSY/n0oBbvhnViSIMExp8KHWlo+EwRmN8JmPHbZIXw9ANNzz2/maOpbQj2V22jnXLsXiMhLa55lSdtOnnpzoh2f7ROXl8zeYBPp5Vhw00WsXgTDyne6CpjwjyisrBdQ6mZNZS1pKkOvV5kzCvHrxHg0sF00Ox/DleTHqKAYvs+DrbOU9PXpTlcWdRvVC8uu0GiggorfEKKqcH7SY2wq23tpcCgKpnKYAgT1+FMmH7Z2VRiyXQw5Zd+sHY0OsZWgOoPuq/h+D2TrlFGaXFKy4dg30Q3jXHRj7XcYdLiqxh2dcpKiDAB18R69POosLwNMNbCgDMfaPn0ppTCImqgDpVVrQJzMYVdZP40N5N0stygU3ZUMDgltqblwgKBJJ5VxLjnEkv8X75PYa/aj0XIs/Kade3/aB8SptWNLKnxEaZyPyrlhvFLweNVZWjb2YNFhZWqVxDydF0PsljrUORcuP/SCy5l1MkHqNzqR66Vc7T42211cxZYxQcZVEhluhZGvPf3HeDAfs32XOJ/pGGvqEzhmtNIIIYFkJn0YDnp0Bon2l7HuL1zGPiALIc3Wt6yFUgjXbMxA031o6WWYTEW1v4thcuHPkUgCP6tBoNdvFv5E8jV3tljk7i+oZ0buk0yj2SokTIJkNBBPTqJA8P4EcewxVm8EUsue0SZzKVVhpoJAU++rnbjgDG5cuvfW3ZypmWDLZRl06HlUUSD2icNeJVi4yW4ZhBIFlACR10rruGU91b80UAf3RXHOMYpbt1nVcqwoUdAiBB8lr6WXgYfDWnt6P3K6QCG/Zjl1Naa6lbTS55ilIJDSDzkRS7ib1kMxV7mYnXIZ18ifyp14sHvJ3N1m7vb94ctzr5R50AuYe3ZEICqLr4jJiNyYq3m9E1G7Lqp8Hx/EoGtnF3GEA5bni02IkkenvongbasuQc9Sk+E9NIj9KF4XCpjLCe0D3kMFEs4JkR0hROvOmi3wBsFCvdQqxK22c5STDNAJEKdB8K5mLa6UXGfRMRkROp41RLsnjksO1u5pmICE8ieUxoDpptPrTrpt/MVxb6zc8XekasIZGVw0clykkkwYAE107svxq3ibAYBlZNHRtCpjYg1eEkfRY/hYxsAoSN9URuRIHPlE7DQ7fn+VLNzAqcW918oCEFSVJ1yxHIa67+dMt3/k8zvpptE0MxiDWAJJ10mYGkcufzp5j8pSbG2uVdqeKPdukjRQdFnlPLT+YFDOFYk96EHXmT1Ecj5/yKOdpezz5iV1E7eeUn9KrcG4RlYZgGEqTOxBAyuOatrqeR99dIOAFqnMdmTXwHDi9mW4oW2nibxg85nQk/nRnsxhwj3FA8Oy6Rp1rzhODTDC4T4nPh8Rk5Ykluu/Pyoxw3DqBnXKFMrA01mZiuVMG57CYNgUk/thgYbOJLATlAmZNLl/iRKQ0AhuWm/p7q63ewyuImfXWlrivZi0xyFNOZG51n9fnV5xpabwmNMOgCSOLcU74ZFUMAIkDUQN5o32P4Pkhswgn36/h/O80VwXZi3mJEEjppyEe/f40VW/bsgxtEaAeoHShueAKV4nFd6dlLeuQYENA3K6/jWUKu8QQkkso9xP4A1lBzJKlK61GVpOb6UsH/Z4j/Bb/ANSvD9KOD/s8R/gt/wCpWO6f0TnfM6pyE1vM7iaSh9KGD/s8R/gt/wCpUg+lLA/2WJ/wW/8AVrQjd0U75nVOtrCqeooxg8GAJJNKXZvthhsWGa2l4ZDBzKo5Tyc/Ojj9pbKwIf1hY/zfzNaDXBCkmsUCiuKuKqlmOVVGp8q5h2l7T/WSbSEraHTdvM0y9pcX9aUImZVPUbnlMTpSMvZK4LmjrJ1AJI/6fOtBvJQc2iAXg1udZFKmOP7RvX8hXRsT2RxDMvit69Gb/wCNc84t/XXB0aPevhPzFHYgy7Jt7LdpreBwZItFnvXLis2b+zW21sgHQe2089B6Va4j2kXGcMxS5CjW3tOdfaa7dYuW6gQsDTb0AU7qf0C23/5F0f8AtWat8GT/AOn489Dhx8bjn8q2gop2O4vbwmDv3WVmLXVtROkPadswEiGBUaztppVvHdrVx+GvW71ti1u13itOuZCltDPOczM2m599LNlCeHXTyGJtfO1d/wBqj4HbJTFxyw8/+9aqKISa+uuCn+j2f/LT/IK+RTX1twa4Pq9nUf1ac/3BVFSlHxPgtq/JjK5+0PzHOknjXZO6ARkzqRupmfIjeujJcBA5eRiR5aGK9LDqPjVBxC21xC43we1awZuvcR7ngI7tiIJGq6wCkddd6auxOKfEqGOSRmZSxzlJ0CqCZBj2jpNNvEOH2r8i6qMI3+0DrOvwoHhuA4fCq6i2DbY5synxLHMgajfdfhQ3DUEJrvmvac3xcLnfaPhgsX8QoRfDdt3AUEZRdRtFGpAzDroYp6xFlM3eoTN1VLCCACqhZE9RHw86ocQ4KhxMZ1urirOXNcP2rRDLBU6GDIP7pqfCYa9aQW7zZgpITYkLzBI312rIHjtGkeDAG3qPcH7EKUVsBXlb21JMCjJJeRUiWWOwJq7Yw6rvqasPfCgk7CoqzIQRXmfLzis77OSfOoLx1rJK2ArfePE5mjqDWjX3P2m+JqThpIBnY7Vvetg7aVYWSdVV75vvH4mo7hJEEyPOtmFampSlqF7QJ1ANeVIaypQUXz3TJ9H1hLuL7i57N+1ctTAOUssqwnmCAaW6I9nMV3WLsXPu3Un0LAH5E1HfCaUZWYWqmNwrWrj220ZGKN6qYP4VHB038v8AbrXa+OfR0uK4kL5MYe6qu2XWX2ZdDoDAJPnUH049nbdnDYS5ZUKtsm1CiPCwlfmp3+9VNfmFq3Nymku/RdPd3to7xdOsrFOyIXYAiIGh9+vlsKSvoueEvaaZxMTI8MCIp1UDIQBJ3gmNNNBGp/OqcVYXjrAGqgSZPv3qd7QzSBqZIJ+UdBpFT4bAlhnbwrE6+UjWrFzCqCPF7IzPE6ztt6HahGVoRBGUOW74ipGw22BO5+Z+dUm4DYZiRh7RmSxKqZPXUb7mr9/BXMsKfExzH91d4ka1Xt4oaqYyAgZjoD1IMVGygqOjKgfgdgeHuUKAlgmUQrEAFo5kgD3Cq1zAWkt3F7pArQzIFyhiklSREGN/Imi5QgGCrE7ZdIHlz/5rS8AVEDQSBr1H+9EJQ6XB2xDgNbDEIWzFQdCVkAx5SfjXuEvlCd8rCHWYzLIJU/AfCjHCuzpxOYWbttn1Pdkwx9Ad/dQnGYR7TlHUqwMEHSjHRYDNLRLj/CUsXFyHPauIt22eeV9gfMEEeopx4F2avXOHkKnt3DcZiD4VRIUTsTqxImRppRz6MOz2GvYezfxh/q1ZbYaYhnLgxEQMx+PkZNcY4q9p2Fu8LlscgY056bfKiNYL1RAaFhLnA+BW8PbbEAd8cpy+LLkMEZguXUjzPSqXD7OHzoL1w2g4lS6wCfu5pyhtt9NRTPgOIJcClAILZXA89fmAdfKq/H+Fg2bgZdAwyj+EkGPgaK1sZ2C1neOVSbga3jGSANI6DzPM+fOhfFuxC5WvTCjRY+0R08vOrPZzij4XELhbktauouUnXu7kEhRPIqAI5SDTJxA3LpAcFUH2TuSOXkKVnqPUlNwgTCqXE+J8IeyxGulPn0R/1V/+Nf8ALTFxHg9vKWujU6heZP5Ch/YLD5PrHncU/wDpoMcubfdAxGF7s23ZNgqzYaBVR2gVGuKoqVKKC9UeK8axMc6ofWK9+sVFle2AQSCKid9TW5xNaYtdAw2NYI0RmmyrVjEyI5it2u0JDVlzFxVtdaw9tK817WvTQS7jKLYe5mVT1FaVBbmsrw1lRWvnumLsh2Xu4y4GAi0rDMx0mDJVfPz5UF4fhu9uJbmM7BZ6SdTX0h2MwNtEVUACpAEL5ST58qpx4UaOUZ7NOe6XMJKeA68wY3PpQj6Z7DXOE3gqTlKOfJVdSx+E/OiuEu5L95CR7QdZOsOs6D7OsitPpF4hbt8LxTtGtoqBO7P4QvxNBhNW3oiziyHdVxf6Lwe6vEffEj+5/wAV0LCIPaMgJGXzjlFc8+jFos3tYhxPnKRA85j1rpHDbeW2AdSNT0JA8uu0edYxLiAtwAbqRf39SQRlA3EaaVmKA8XgcSEE6czv/tWttipgbtuflp0jSsYvIJPNSf8ACf0rn2ncqidiS2RjmdskHQhU9o/j8ao48W7qZn9hfDbtqIzxpmqw7lgFbQlQoboXl3b/AAiqoxBzqyAZz4UBEKlsf+IembettKw5qg4ZinJy3BkYSQD90Rp5enrVi6SytIIaDBI0gaflJoGMiYseNrrkwW+yJGp/nrRstJaZJ3EchABg841+VPxOtuqTkbTtFwlmKuSCQQxgjQgzuOlNvB54pls3WH1i1GW62923MFHPNgYhjvJB60KTs3duZjbyMZPhDqW+E0R+jdTa4pYW4pBDQVIg6EGD8KdYNdUAhzV2PtDiLWHw6WFTwKgVQFLM0aT0EnX31xviGPV7wCF7RkAQc2pMaxB+BrrXbTHsGHdLN5og7KknQ/xTr5VyPihbD3/2918yPqlshjIPNpyjbYTvQnOzaJstyhdH4rhxwzDWiQrXryyzIIkjXNG2kj8a24U2KHhxHjV7RuIWGxUgEEnqGXTyo/cuWcbYtrcXKRkJQiDEg92Z1AI5eYnaqnGMV3Vt0ChRJy9MsCE5gR+XlTLGGwAFHk5foFzXtPOYtmzXiwIg+yFYGF8zEacq6XxriLIw8MEgNJ8xNc84Dwz65jkViEsK4N46AdQhYb5jpGm+tdK7WY3K5AtjykSPlVYh2UkAqsKCTZCWMRee6YEsfLWrvA8L3ecSJJEgGY02J2mgWNx13YM0HcDQfAUT7JuStyfvD8K5EIAl3JKexbi6HakcupKkdRQE3yNDTCKG8Vw6jxSBO4p4rkhUhi62+tVXNqtO6qrV0FYbF0W4KxvW7ic0gj3z+nzoD3VNnYzC5UuP96AP7sz+PyqbqbIO+lDeIOc3uo7xLDlXMjTrQTEsCZrAGq2TYVW3bLGmixbyqB0FAMHjkRpIkfzrTBauhgCpkGthDK9NZXhrK0qXCeEYgW71pzsrAn02NfTfZRgLQhgZ1013r5YNds+hjjZawVuNPdsFUHpvPzrLtDajdRSe+Mtlxtsg6Pb1gako0ST7/lXMfp0vX/6OkkYfxeHlnmRm6mNvfU9jtrcxfFrpLEWbZ7u0F2CqSGPnmOs9AKavpB4P9c4fcCqWdB3luNyy6x7xI99LOdlltNhuaELnP0Yx3N+R9tfks6c/+afeH4jKzWyDHI8o293r50g/RfbDWrwJIGddRBiF6GnK4SxMEAjUEHYbT6GNqJMzMNEGJ+U6o7eIEECZOgHWtMYxX7IPhncfdehYxFwSujCNxoduQrTHXwVU+Rn4Ui5jhwmw8Fe46+viBBG49xOUwfMKF/v1Dw+ybskkQSC2sKxA2J3yAQAo1O/OlDinFy93u1BaN8uvLWmrBY9hbVbYNrTW40E8pgQRz5miMiJ3CzJJQoLTE+LEeBlKp7QVcolgQq66+fwoh9mRqNZgHppP88qisWSoIBInxEtuWk5pIPT0r17sIfaAAOaBvz25zO4ptooUlSbXCHHiJHU/jTF2Y7Rvbv2zei4B4VZ9WSRAht423oBbK5jmkCTtvvRSwME8Bu/U/ehCPhM000kGwhANI3XbOOQEa6niZ4No/wDmDMre4fCkLiXBbVm1adSWvszKcwkKwIPeLpqYgDp4vKmbgeKt3sPbtJd7xkEgkQTAJdY6/bjzbpUfEAC+HJHhRWaPPO1DxDa/hdCGngH90pcOu37FpTLPcvOGOYk5VzlBGuhY5jPQCm1sH3+Kezce6UCvkYsAGKHXNlUTpJ0I2rTHZHxdloCW7iLAAMLABEDyIoljeJ/VsSQQGtO2e0/3S2p9VadRSpnlbpmoXXsmmQs6cK92cW3aQ4V7aKwJKEALnB135noeY9Ki41xBbYylSANgQCB5VBim3a04e1JOXcA84nVT5UE492iXKdm6hjBHvH6UBry51c+fPqtuAY2+EA4xx8mQvdDzyCfnRn6PMcbtu7JnKwH/AKZ5VzbivEVuMcqZf70/9Ip4+ihv2V/+Nf8ALTrIyPE7dcmWbMaCf5pW43fZbhze70plzVBirC3BDAEUQoQKRrvGynmOlbW+1lr7QYe6fwovjeydttVZl8tx+tB73Ym5PhdD6yPyNZpbsIvwjilrEOFVtekHbnypoxnbTC4YC2wbMojKq6bdaTuDcDxGHbMuSYjedPhRfEcJF8zftrMRKsZqtVDlQfjfbzvZygxyGw/U0stxi65lj7htTbe7F2Ts7jy0P5VpZ7G2gZLsR00FXSlhBMFiGchQCSeQp84VYNu2FO+599R4HAW7QhFA/H41aBqwFglSlqyoia9q1lcCpk7A3mXEEKxAKGYJHI17WVUnwlaj+MLb6PGP15ddw0/EV9GWPZFZWUpP8fom4f8ATHzXFOxSjNixy79vzprwghR/P2ayspkpRbFyGIBMCYHvFCO0Ji0CNJBrKyhlECD9kLY7wmBMbxT9glEDQeyPyrKytcrKqYXW3rroD753rEHjJ/dasrKg4UK4Ld9o+p/GstmsrKYCWTZ2ccrmIJBAkEGNQQQfUV0LtBsP42/I1lZWsTsE9g+VTxX9VhDzzOPdnOlS4vXBKTqQ7gTrAznSvayuXJs5dZmwQfDXWF8AEgFNQDoYGk9aT+07HvDrWVlbw+wSWJ2KXa6N9FX9Xe/jX/LWVlPLkt3T7XhrKysoq1rKysqKwva2rKyorWj1oaysqKisFe1lZUVLVqysrKiy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6" name="AutoShape 10" descr="data:image/jpeg;base64,/9j/4AAQSkZJRgABAQAAAQABAAD/2wCEAAkGBxMSEhUUExQWFhUXGR0ZGBcXGBwYHRwcFxcdFhkYHBwcHSggGiAlHxoXITEhJSkrLi4vGCAzODMsNygtLisBCgoKDg0OGxAQGy8lICQsNCwsLCwsNCwsLCw0LTQsLDQsLCwsLCwsLCwsLCwsLCwsLCwsLCwsLCwsLCwsLCwsNP/AABEIAMIBBAMBIgACEQEDEQH/xAAcAAACAgMBAQAAAAAAAAAAAAAFBgMEAAIHAQj/xABJEAACAQIEAwUEBwQJAQcFAAABAhEAAwQSITEFQVEGEyJhcTKBkaEHFEJSscHRI2Jy8CQzU4KSstPh8cIVFkNzoqPSJVRkg5P/xAAaAQACAwEBAAAAAAAAAAAAAAADBAABAgUG/8QANREAAQQABQEGBQMDBQEAAAAAAQACAxEEEiExQVEFEyJhgaEycbHR8BSRwUKC4TNScrLSI//aAAwDAQACEQMRAD8A6rdWqN2zV+9VR68LPCxx1C6MZIUNpYphsYdYFBLduTFH8MhVQDyrtdiMy5qGiDijdLTE4UOIr3DWMgipqyvQJNZWhStyaiutpQpCANVoKvi0lSKHYLFKBDGpcTiNwNCdjyoU+GMS0j3VxZJC6QOYPmibBGXxC6CaVu1PF7TOiCGjU+VacSfOpQMRPOY0pCxN9LJI9sg6Rt6k86L3veaI+Fwz5zTBf0CZLiWB4m2PL9BQLC4zD27rGHg7CB+ZoDieJ3HaT+kelalgZJM1uONzdyu3F2XC0VJZPXZdW7P9rrIthTmJHQcqYsFxyzdMK0HodK4Zh3A2bXrtTFgnJXR/EPF5/wC4ownkj5sIM/ZUP9JIXZVNeGlHsp2gLqFc+hNNszT0cokFhcGeF0L8rklcaQ/WXPKdfQJvVe3srH2WI+POp+L3v6RdUdcp96g1Vu2CrWxyP5112gEAHouYSRZHVWreL0eByn4birlq9KSOSySeu9UBZm8UWIyke8a6Gp7jqtnINydfdtVOyrTS4rLV3vNftGZ6CBUSXMyZvtBo/Ko8XZ7sWwvtTJ9/Kp/qZSyxbQnUDoPPzNUWNI+a0JSCNFOqIWKjmNfhvUbWhqq7c/SNRUXD70XCSJGQAkV5YdWWQCASfPTYD41MtbKB17oV9aPfOslSSFJiZR0AIjYEeKD5+VD8ThGF26857aZGAuE5otSO7SN9110Om9G24ZN1mQZsw1EiJUFQ2ugPKoeJYHvbSjKBlbK5E/ellJXkRPSPKknfEV6OGu7bXQfRLWExDA3rwD5wxS2pLE/tYZ9DLEtnABPStnu92M7s5Fm0iKigasHBOjHlEjQanymjl7A5ctq3kyq3e5lAlVBiAsyToqjXb0odjUFt7KAZzkd8gQEm40EyPWdTsY6VSKEJstdtW7hQ21PeE3biwxIZe7FpG1kwZjYEGTT5g+M2my2i7XLxXKLRVYgZZJIGxHmZg9YpNt4Mu1m2yIxCF7zOSEZlhY6ZROuXfXQ61Qt452a2HuurZ7pCWEzgKTHgIOZidAPxrDmWFiVjXiijeL4YLrsbeLFsKxUoFW4AZkgGJAk6A6xFZVe1ZsYhEdlwyEKFK3LRLCPvEA6689aylu5/KCRMLwa19/suvuKrslX7mHNQmwa4j8FK41lVNkA5VW3oZo3auSJqkmGAEsQB50D492i7vw4d0zRudpp/DRnCNOc78KBhndTB68JmvMV1G3MVlnEBtqRX7ZXbNpDfKXXLeMWkIGTKZIMnUGKFYL6QE71WCMlszLEzrMqIG4I18pFEkxTmOBYLbz5fnRGb2dK4Gh/ldTz8ufSobrQDzqhwzilrEKLltg3puOorMTi/EQTHSaj8SHN052SnduBohVjcLaMJBJ0jXTpVi5jUtAs7qqgahiPnS3x7tF9XtN3R7x80F2+xm5Ab+7/muZcd47evGWbYQB+Z86Xhtuxs/T7/AEXTw3ZjphmOjfc+iY+0na61cdu7Tw7Ag5ZPXb5Uo4i+LgGVSGG5Lk5vcRp7qFXL7OZblyG1SWbsGjNjA1XbhyRNysFBX7lh8pbJA59KiFvSrFnFZgUPOo8PhmI9knz1qA1ui5id1rZFFMJc1WDDDY/kfKqS2GmIJPSNas4aD61TiKVuaKRqziMrAr4WnNHIEbj05++uiYDjBdV03Ark2OvwykbxrT/2VuZ7K0IF7fhO643acIMYeVrxC4GxFyd5EfATWYgEiOSuRyO3iB+Y0qrxJyuJuAfZj3yBP40TvvmQRvrr5RvXow9wDL3peXawODulqtdJys4MGI0O5NbYHLmXNrVS1iJtQdSTPP8ATWiHDrIB71ogDwgiNYmfIb1uQu0A6qosupPRZirn9JQCd9RM6dKn4ze7w5AZ5saXuJYn9pnzEGduoqZsXFuObbny6VWcF1dAq7shtnkq/i8UgtZbe77zpPLb5VvjLfd27dsH95vcDpQrCXQWBOy7Dzqa65fO7cq0yQONBW6MtFlEsPZD2RPiKBmK/vEmJjnB251TFoHu7IWCCXuZgVXTUEiYOsCPKiWGcGzcFtlV2AdpBIHg7pc3uSYB86H3cPcurblgbaHJ0LAHLt5kfM70rmsn5ruYU3GB009lRTEA/WS162gUalImYMkyNoy895oVduXLrWgqmyndg3Gc5GZSJUSAWBJ+160TFxFuG3Yw/gQzfNxYVTyOYgsTtt76G8V4atu3dYILt7u4c5tFglhlzRAXedzp6VEyFQxvEu/SyRma2pm5CkK0ggpMQMzZfDVVLWR7110QkEM1u2xi3byiMxtmQBr4V89Nas9qLC20tKoJeLZSzZ/q2cEE5hHMhidfOhGKWyFd8Q6O7XSxw6A2lcZZy5lA10CgdSKlqnHVScG7TJat5M19YZtLSuFidCJWdRB111ryquJRlyjFXLuHfKMlu0gy939gyPaJHM615WfRba7QXXt/6X0jimgUJxHFAgLPoBzOlB+130hYfDWyLZzXm9kMjqB+8ZUSPSubcT7T3sQdNWOzNED0UH8T7qWkmIFM36rn4bsx8rg5+g6co/2r7S3LxKqfCok6wqjlI5k9KRMRxO7Ol1o6Tp8NqN4vhfdWQz3CztrG+p1pbxfhBaNq50JDrI1816lsUcUXh0AV+3xZl0BkkQUjQj0Gx8xFR4rE22Oe2mVuh9nKOkbNtvWnBeG9+hfMJM+4DYVDctFAYYxswmJFHI1pZHiHeD86K/wXtDcsXRdtNDA7bBhzBAo52h7d38Uyi0O7aIYKc0mdwa58mHadDM7a70zcFsdyj3Lg12E7SQY23O9YfE1AYRM+3s8Q5VvH457dm0GBIuF7mcnUtmysY5a6Dy6UGxjwqsSPGCRBBMAxqB7PvpsweKvXLeEgWjZm4MSGFuAnfNJbMZAIDHw7mqHCrVpjh8ipmGHv9ytyP6wX37vNm0LZZjNzikm4nIDpsTt/dv0289NVj9Yc5jaNiUr5eYO9b934R4ucU5Bou4c31tm/kvm4ISCotsbXeBfDO/uqHAcZZ/qOdbJN92t3z3aSyC4qhTp4RDHaNhV/rXVo2/X/AJbaajwmj5hbdIOnv8/sl4WiiK5IytmiCJ8JgyBqNY33qOxxVlYnQ/8AEb8qYeFtbUYeQhi1jdCAQSucqGnfapeA3beIfC3cQEa5lvgAKiBmQr3QYQFkZmiRvFR2LIBJbYF/V1f9dSsnEk+ED81+yCnjFy4B4RvKtJ0I5j8KIWsUWbO7ARB6AxyPU/pTZib9sm2zWVW4FukpcCEkC2xWcnh3gaiouBKbkXLmUi48XFVbIUAALNwsM2o2Cx8aG7HZWZsvHX57aeXlwERsoDbr3+mnkljiz2bYS44b9oCVyuIhWKnlpqKZuw3GQ0qF8ESCTr6EfDXzqngwD9WK2w5Fu9AGSVm80OofwyNDB61HiMSLd9hIYg6sABuATIXQEbGNJBo8GIJflI1F89CRt+eSWxLRK10f5ujHFbwN926x+AqXDYxcuUnUaDzBoQ/FvEdB/IqRONKT7I9Yr1rMG97GvB4B9l4GTtQwyPjMRIBI36FSX72WfX5VNhMY14ZF2Xc9Ko3+ND7o98VUfizHRdJMQNJJ0on6F5cHOcsR9quLcrYTryT/AIVTi10nE27YJywWYkdDt76IXscPyA/KhVy6Sdd6r4rAm+uUMVjxFgYIA5iNZkjT1oM2BLM0gdpuujHjA5rWub7pouXxag8gI9/Witog4der6nz5fpSitm+CgOQIupzAqzSABALAE5g3taGD7psbeu2vZuN4vZDgBZzDYGT7JMRpoaTZKXP8O+wC0Zm5aI51K6Rwqye7SFAY+BiQdRqREcxJFScT4SiWyS5E6MxWWIBldfLqa51heJB5Id/DJGrKM0SRHLcaQPhrWvCMViLzPYvuwZFYllYusEgATO415bkVgtDZDruUU4l0LczRdeiNXb+FBe2ELeMAFS3jOWYM7xoDOmtEMRw1rmU4hlS2V8Ske00DQA7gNtpypY4haKKJ7xyJJcvz9RBjoIPv5uQtq6jOQwgbw372s7amiztdHRvdEwnaxxJIDSK87/Nkg8QdbmKVFuOHUtMtAFyIU68obqPaFLV3jdnDqiZ2LW8ULj2wEcHKxzsLhHM8tjNdU4nwu26swS3JBDEKAWBGs9Zgb0jYzsxazBu6WJ2CgDQEx06CqZTxY0TkuKc4aDVc44nxNrt13zMQWOXMdQpYlV00ETsNOlZXV8J2QssCWsrqTGULtymRvWVv+5LZHHVS/SxadsczESoVQPKB/J99BeFW0USd+Vde7c9nPrC51BJ5qu58wOdc5xPB1tDLnyRycEH8K5ErDmIK9NgcVG6FoG4FIbjrrvvoOm9Br9uRETBmOtF7wABHeJptBoffZRqWE+VSNgaKCfc9pFE0ifB7GYIbaBMoVCo5ySGO2vWZ0iheO0LaAxO/wox2WvohJLEK3KOek5QdRMQYoD2wuMt4grkDahf3dh+FQC3UlW4lrAQduEY7X8Mwli1Ze1dQXcqhlUgq0L4n09k+fP1pct45bgyBvCkk5QIk6E9Bt8qXL8lsgEk7AakztHWr6KbSi2FOYjMxIjXkvurbYcraJsrnYfFEEjgb9fIfnFq0tiZJIC7gbsdfhMa1JawOb2A09Y/HzqsO0160AoW1psSisY9SNffW6dosc4kXIH7oC/gK1kdV2iDFQZqok/Lb7K+OG3o1tOB/DFavg7g0yH4UKPGr8/tHc+pJrW9xU/eJ99V3RRBj4cutoseGvzCqOrECiGAwItgMFzudigMGDMyd/dppQXheDN/JcZv2eYhgZnw6jy10p0GOS4UsJoT4c/MACTE7bVh9t0R8OQ8d4BpwgeKxTrPgjXWqVzFk+0vzq7xLfL00PnHOqLxVDVGlL2nQqzavz01q5h2P3qEITtV/BaETW6ShxDhsiD4hVYBmgcyY6eenx9OdU8JxRc7AMHRpiOQ0I/nzqLjhC3rLtAtNoSdpUc55ezQHE8QUrNoZHkgwIB5jSIg+7lXVfiCWtDb+EV5HqvHzwB0jidyT7lNGKxS6gncH/eqfDsXIYp4iOn89K34Fwq7xC2MqBFRxOZwubTbNoRudhzFdBwfB8Fbw902bYBEd6bLM2n2spuGWSPaOkgHpSuP7YytaxzTmvWuONegPqtwYDl2y53a4mxYh85OhzMN/OTTdwnh83kEKQ9nvYfZeRWfIzr0B9atYvguHa1buW0PdlWV2fnl3lT7JG4YSJIoVwHDtaxWW4xZEVkGU5vZ1yyPZMAnrE9aZkxveYYtbp4T89vqpLgslOVzGWFS62VFFu3kuMS5O8WyFGaC4OVjJiDP8UN+4l1icxOS2fE+UQgygZVmC2ZpkEfaJFFMVYRgzIf2asZQ6BRBBggwAZgQJlh1kA7Rt3bxBJWRmIgtGsfPlpv8AGh4NgdHb7Fa5uhSkjiHW3W9KUeGvkZ0y5luKQAQPCxGXNz1IO36UX4VfGFfNeLLaZYJKrlVhEHMSC0gttsPWSFGe0ynT7LaCfDIJU5hAYwRI260at27BtklQ4GvjOZS3iBUgnnIkeekGaaxnwAxbHUnz/hTDxZic244PARHEcMS5kUxct5ld7YJJyXSShDCJAJ20gDWN6JWONYczbgowkFDAiOh2OtLv/ZT/AFa9csN3bd4VZC5JItn/AMMZZDGZ22YQJNAmW9fbP3Zna4QDMx9pdwepHnXMkfI8NG5TuFibEXVtojvE+0a5yLYAC+0T5BoAnnyorw3GrdtF2Hsg6dfhSo2Gspbm4czD2lnUbEgHqCD5GKM8Fx1pLDnLlIGixuD7OnPQmfSmZRTNQUyCSaUmOxqFpBWCBHL5V7QHE8TthtUA8unltWUsJHgItBfQNR3bCt7Sq3qAfxoYePJ9xvlWp7Qp9xvlW+8Z1QBBJ0W+K7PYZ97Nv1yj9KEt2LsgkoAk/ug/iKIXe0tsCcjfL9ap/wDe5PuP8v1rJMThqtZJxtajbswZBzJI28MUs9sPowuY26txL6WyqZSChMwSZkERvTa3aZfuP8qgPalPuP8AL9apvcjYq6xA4+i5iPobxtu6l1b1lijBhGZTpqNxR7tV2JxeItW7dlbKhd8zwdBAEhfWacH7RKfsv8v1rLWONzYsK0e7PKvNiGj4dja4td+h7iZMnuP/AOp/+NFG+i/HhIBsAyJm4dv8NdPx9th9tvcaFX8MxE53+NR2VxroqimmhBI/q5XO8T9E+KaM1/DJ55mP/SKB8S7EphWGfE27x5rbB09SabO0PEFQ5EYs3MzMeVK2JvGepoTpdKAXWwvZ5eRPOfSvqvAQqgDQDYVmBLZxc2A2/CtUw5JltulTluXKgLttbZBOgGwWQSZNVrw1ogu1aPbFWBSBNJZyhUEYijPB8F3rQeUGhiJ4teXKuhcN4V3KgblgGnrImBUeTWi52ImbEK5KReL8FL4hrYZcrHwqzlo8AggZdDJ1Hnz1gRY7M3gQHKAFQdyNxppG/wAPWa6A62Ltx7V8ZSDNtoWQVHiIMzA57dR1qxd4X9bsKUuw6sSGsxJUE5QSSp1jUDeBVvxjYyGnys8bLm/pg7xc7n+EJwnF8mHAW1JBlQo0UL4tyJiTvp7M1YXEravd+bgzBc8WlBMkTBEgQBoRqJBGmlFezeGu3Beu3sObFwJ3SqftBQYfUA8wJ5kUrWOE3XN5zaFuChKLEwAG3XSAMpK5ufWajMS6UuaQDVefzRJC5jG1uUVHaO3eFtLRyWgWZ1IyqVYEazoCBMA6fiB2C4VcOKu3FueK5mIcCMgYxIJ9ogFiCOoPOsfAo9rJYMupfMrAA6mHYgHK0QNpiDA1MkeyvBmRwxuXJCzB9kyYOh1XQbfpFaxOJMUTnaDStku1neP7s+V6/nCZHwaZJe4wWQBJBAjKRuIOq7nXU17g+GW7Z71W2WDCprlCjOYEkwoHTWYkzVm7gEZZuA5ANSNhtLeR8+Wta8DvBrT3ckAMQmhgqkLm16kGuHhp559C92UXtt9OfknZcNC0aNF6JR4h2htO/iVipMZVEQGhj6bct9zVjEWcPmKqziViDBkn2hDToZjnEU3d/ZkNkXO4gn0MDX40PxVhHvP3g1tp+zM6xc3Oh1goAAeh6iOk/F5IiWSGuQPP0S4wo7zxMHl6INdw9wQGdnRjnPswCATlGmgnUTt76s27D2sFIDBmJJOoJzHQnnQ/huEBa07FnS4xYIFMKFIKkknQkenMU13byXQVHjUkgxr1n8BR+zsRchBN1X8q8RBkaDVbrmGIvAaKCS3tZtN/D7p2060xYHBi7ZzE5SNgRG51hhofhptyovjeGYSykvbljJKEcjvryOn4CoDjrdwd2kDRRr6kk+8DfzrtyatNJRoIchP/AGcQT+zLyZLbyTWU0YbCQurgHpIrK5DmPtHB8keY1UvYkDQamvMfiMoqjZvp94T60FOKW5J3rR0EVvvsa1arUUqYyBBWa1t3rbmNVPRv5iq7NWghtCJBqqVolctaaVd4UhkVUwtrwgTMdTrRTDkIOpq27och8NBVu07FTbYczB+FL/arjHc2FC6PcB16CdTRLj2LNxlB0C0mduJ/ZkgxlifedK2XeI1yi4OFrnNEnGqUjJMLqaltW8mp3NQtjVXQVE2JJ1VWb0Bqg1dp88bNXFWnvVCX1rbC8OxN0wlph5toKP8AD+wVxtb1yB0X9a2GFc6btOMcpeOLA0Gp6UQwfCsRe1ylF6mn7hPZixZjKgJ6nU0ct4QdK2I1zJe03n4BSQcLwBUEaz1NM/DHAQW38QHsnmPKmBMIOlSjBJzUVZjKQMhOpXLeLYkm5fthDqSttkIzySR3hZmCrA2EyZ1jQVH2cwzd6Gwz5QW1XL7W05xmkDQ6+fSRQztGhGNxCIcwNxpUAHL48g8IMkRJ6wDpANWOE8RuYG02WyT3gAS7AiTsDr7Ezr51eLYO6qMWaH7pvDP8VvdXT7LrAbUfh03/AN6XuL8VtpeNruEzABTcfQRcAkaAkggidPKufYjE37N1bly/N3wsXMgjwhjageFlJnXos6GivF+P2sUEae7xAhblttJWdGnnuI23HMac3D4HLKGusg7kcHqmnTNMZe3jqq/EsC1h3bMoaZ7tJKBQ2oUxJEnb106GcHxhrMq4uOCQWKqSAH8ZIHtRrzEzNBeGcXF5TbziEkprmid9Ty/nqazieNdbiXLJIC+Bi27qDyOs6sD5e+KNMxz2OiOvH5ugBrGSiV3z9vzqnW7j++ylUbuisPKQSJ9jXWCQCRzFFLV0XkBtuABodIKkaEEct9vwoL2a45nQysFRqenmAeo896VG4iMNxMMHOVlbODzUtrA5mZIEcz7+dgRZdA4e+v7pzFeECVqesJacSUI00g9N+lC+1IVrmHZn7u7nCjUy2fcb6RA1jlE61T7X8ffLatYSFa83huMwWIIOka6+7Ya8qA8J7GXPE2LVjcZpF1HJZcusgkfhTTWRQsIzanp+115bIJlkkeHVVflWm3HYc4UoA5ZG0kjUaSJ8/htUvA1yrOZvE0+LfUzGgIiuVXu0GJw99rN+73iqSuaSSuYZc6GQQY5V1fgeOw+WFuKJG5Meca7D9ac7Pwz4g4nxXWo9SszziUADjdLParGOLx1BAPWd9Y39P5ig2C4oy3AFRSzHUjlLTAPPU6k+VO/FRbuM6gD2dGBkaxI+Gb5+lCbHCrWUFYMMCDpqGWCvrI+RrrvIkjvhJjwm1cwuHZhJOpJkBSIPMe115isozYwCsAxBk7waylO9Zw1WXu6rztBZLoUBiQRI8xFLnZe8i5MJc0uE8x7QBJJBpuxK60B43wYXPEJVh4lZdGVhzBpKN3BTj2F226aH4QC8J4dKo38M4YrEkdKV+zfaC7gHufWc95bkZWzSQRPXaZ28qcey3H7eKS4xAVwx8Eycv2T5863l/wBpWRJIz4ghRJ61LZYE6j3imLCcLRgWIBzEkeh2qC3wEF2gwoOnOqyk7hFGIiNqDD2POiAt6VSv2mtW2uMfAis56gKJJiheG7Y2HOW0WY+SnT1mplCw7XYqTjGhFcf7bcexKYy7bW84RSuVeQlFOnvJrqPEcWbzgAQJrkPbqwTxK8g3LIB6m2gFahAzIGIJEY+av9hcdcxGNt2710lSCcpMBiBoump9B0r3tvxa9h8bdt2bzKgjwq0hSVBK8zvRrgfYuxbv2bgxDzbuiTl0zoYZD92HGWdZ2jnWdoOxmH7y+5vlrlx3CQQf2zHMlsa66nLrr5CmqCRspX4N2kxly/attiroRnVWIOsE6xTP9I/E3wtyyMJjMQVZfEGY7j1E8/SqvAewdq5ZDtfe3iEId1VQwRWY934d5IXNPSj/AGs7IDF3lu3MR3aJahvAD7OpfQgajUxO3pUpRc6/744//wC6u/4q7rwntIvc289ti2RZObc5dSa+eeMYA4e9cskglDEjmN1PvEH312q1iWazaDfcXkAdFEbCtNaCraE04rjhUSLBCnZmJFScP4o106W0P/7II9xNJt7GnLkzSs7TIBGkjpUFjDnEsLdu73RJgPyBAmD6mKtzaCI1gJ10T7wPj2GxN17Vq2c1v22yArMke2CZ50c+rIfsrHSB8q51wzFYvhgK37I7uSTdRcyEnmxGq7bmrOG7Y4hLzXLgFzCXDFspEIRpkzDn5N15UqJKFuTMmELn/wDy2413/wA+SeWwqkaohPoN/htUFzBpElEn+EfpUnDuK2r65rbZtgVjxCfvLuPXarF4eXkOfx02ouhSZtpohCr2CSIyLH8I/SgeK4iFdrYVFCdQDOYBi0fztTRdmI0LQNNvfzPWuXdpEZ8ZfUHTMpj+4vLnrHI7USGMOJB6LTXUmvFLZxNrOHGUmDlXKZGwOvn86ocOwyWyxADNHOOZnn7/ANKgwqrYsqhLS2ssBGYD2fh+NZwXi1te9W6Q4dRJEHL1OvQfhWe5cdeE0XDhafXl7zKCI8wNCW1/hjy8qIdi+Ii9eYEggISAfNySdd9Mg8opR4vhyWm0fCZhjtvrynpAmmP6P+GqjO2aTlIkbaNHXnANGk7tjaryWDZBT09u3E5EPU5R89KXsVxu2pZSqgqY0UfpVHjvEDb8IcgnmSY/n0oBbvhnViSIMExp8KHWlo+EwRmN8JmPHbZIXw9ANNzz2/maOpbQj2V22jnXLsXiMhLa55lSdtOnnpzoh2f7ROXl8zeYBPp5Vhw00WsXgTDyne6CpjwjyisrBdQ6mZNZS1pKkOvV5kzCvHrxHg0sF00Ox/DleTHqKAYvs+DrbOU9PXpTlcWdRvVC8uu0GiggorfEKKqcH7SY2wq23tpcCgKpnKYAgT1+FMmH7Z2VRiyXQw5Zd+sHY0OsZWgOoPuq/h+D2TrlFGaXFKy4dg30Q3jXHRj7XcYdLiqxh2dcpKiDAB18R69POosLwNMNbCgDMfaPn0ppTCImqgDpVVrQJzMYVdZP40N5N0stygU3ZUMDgltqblwgKBJJ5VxLjnEkv8X75PYa/aj0XIs/Kade3/aB8SptWNLKnxEaZyPyrlhvFLweNVZWjb2YNFhZWqVxDydF0PsljrUORcuP/SCy5l1MkHqNzqR66Vc7T42211cxZYxQcZVEhluhZGvPf3HeDAfs32XOJ/pGGvqEzhmtNIIIYFkJn0YDnp0Bon2l7HuL1zGPiALIc3Wt6yFUgjXbMxA031o6WWYTEW1v4thcuHPkUgCP6tBoNdvFv5E8jV3tljk7i+oZ0buk0yj2SokTIJkNBBPTqJA8P4EcewxVm8EUsue0SZzKVVhpoJAU++rnbjgDG5cuvfW3ZypmWDLZRl06HlUUSD2icNeJVi4yW4ZhBIFlACR10rruGU91b80UAf3RXHOMYpbt1nVcqwoUdAiBB8lr6WXgYfDWnt6P3K6QCG/Zjl1Naa6lbTS55ilIJDSDzkRS7ib1kMxV7mYnXIZ18ifyp14sHvJ3N1m7vb94ctzr5R50AuYe3ZEICqLr4jJiNyYq3m9E1G7Lqp8Hx/EoGtnF3GEA5bni02IkkenvongbasuQc9Sk+E9NIj9KF4XCpjLCe0D3kMFEs4JkR0hROvOmi3wBsFCvdQqxK22c5STDNAJEKdB8K5mLa6UXGfRMRkROp41RLsnjksO1u5pmICE8ieUxoDpptPrTrpt/MVxb6zc8XekasIZGVw0clykkkwYAE107svxq3ibAYBlZNHRtCpjYg1eEkfRY/hYxsAoSN9URuRIHPlE7DQ7fn+VLNzAqcW918oCEFSVJ1yxHIa67+dMt3/k8zvpptE0MxiDWAJJ10mYGkcufzp5j8pSbG2uVdqeKPdukjRQdFnlPLT+YFDOFYk96EHXmT1Ecj5/yKOdpezz5iV1E7eeUn9KrcG4RlYZgGEqTOxBAyuOatrqeR99dIOAFqnMdmTXwHDi9mW4oW2nibxg85nQk/nRnsxhwj3FA8Oy6Rp1rzhODTDC4T4nPh8Rk5Ykluu/Pyoxw3DqBnXKFMrA01mZiuVMG57CYNgUk/thgYbOJLATlAmZNLl/iRKQ0AhuWm/p7q63ewyuImfXWlrivZi0xyFNOZG51n9fnV5xpabwmNMOgCSOLcU74ZFUMAIkDUQN5o32P4Pkhswgn36/h/O80VwXZi3mJEEjppyEe/f40VW/bsgxtEaAeoHShueAKV4nFd6dlLeuQYENA3K6/jWUKu8QQkkso9xP4A1lBzJKlK61GVpOb6UsH/Z4j/Bb/ANSvD9KOD/s8R/gt/wCpWO6f0TnfM6pyE1vM7iaSh9KGD/s8R/gt/wCpUg+lLA/2WJ/wW/8AVrQjd0U75nVOtrCqeooxg8GAJJNKXZvthhsWGa2l4ZDBzKo5Tyc/Ojj9pbKwIf1hY/zfzNaDXBCkmsUCiuKuKqlmOVVGp8q5h2l7T/WSbSEraHTdvM0y9pcX9aUImZVPUbnlMTpSMvZK4LmjrJ1AJI/6fOtBvJQc2iAXg1udZFKmOP7RvX8hXRsT2RxDMvit69Gb/wCNc84t/XXB0aPevhPzFHYgy7Jt7LdpreBwZItFnvXLis2b+zW21sgHQe2089B6Va4j2kXGcMxS5CjW3tOdfaa7dYuW6gQsDTb0AU7qf0C23/5F0f8AtWat8GT/AOn489Dhx8bjn8q2gop2O4vbwmDv3WVmLXVtROkPadswEiGBUaztppVvHdrVx+GvW71ti1u13itOuZCltDPOczM2m599LNlCeHXTyGJtfO1d/wBqj4HbJTFxyw8/+9aqKISa+uuCn+j2f/LT/IK+RTX1twa4Pq9nUf1ac/3BVFSlHxPgtq/JjK5+0PzHOknjXZO6ARkzqRupmfIjeujJcBA5eRiR5aGK9LDqPjVBxC21xC43we1awZuvcR7ngI7tiIJGq6wCkddd6auxOKfEqGOSRmZSxzlJ0CqCZBj2jpNNvEOH2r8i6qMI3+0DrOvwoHhuA4fCq6i2DbY5synxLHMgajfdfhQ3DUEJrvmvac3xcLnfaPhgsX8QoRfDdt3AUEZRdRtFGpAzDroYp6xFlM3eoTN1VLCCACqhZE9RHw86ocQ4KhxMZ1urirOXNcP2rRDLBU6GDIP7pqfCYa9aQW7zZgpITYkLzBI312rIHjtGkeDAG3qPcH7EKUVsBXlb21JMCjJJeRUiWWOwJq7Yw6rvqasPfCgk7CoqzIQRXmfLzis77OSfOoLx1rJK2ArfePE5mjqDWjX3P2m+JqThpIBnY7Vvetg7aVYWSdVV75vvH4mo7hJEEyPOtmFampSlqF7QJ1ANeVIaypQUXz3TJ9H1hLuL7i57N+1ctTAOUssqwnmCAaW6I9nMV3WLsXPu3Un0LAH5E1HfCaUZWYWqmNwrWrj220ZGKN6qYP4VHB038v8AbrXa+OfR0uK4kL5MYe6qu2XWX2ZdDoDAJPnUH049nbdnDYS5ZUKtsm1CiPCwlfmp3+9VNfmFq3Nymku/RdPd3to7xdOsrFOyIXYAiIGh9+vlsKSvoueEvaaZxMTI8MCIp1UDIQBJ3gmNNNBGp/OqcVYXjrAGqgSZPv3qd7QzSBqZIJ+UdBpFT4bAlhnbwrE6+UjWrFzCqCPF7IzPE6ztt6HahGVoRBGUOW74ipGw22BO5+Z+dUm4DYZiRh7RmSxKqZPXUb7mr9/BXMsKfExzH91d4ka1Xt4oaqYyAgZjoD1IMVGygqOjKgfgdgeHuUKAlgmUQrEAFo5kgD3Cq1zAWkt3F7pArQzIFyhiklSREGN/Imi5QgGCrE7ZdIHlz/5rS8AVEDQSBr1H+9EJQ6XB2xDgNbDEIWzFQdCVkAx5SfjXuEvlCd8rCHWYzLIJU/AfCjHCuzpxOYWbttn1Pdkwx9Ad/dQnGYR7TlHUqwMEHSjHRYDNLRLj/CUsXFyHPauIt22eeV9gfMEEeopx4F2avXOHkKnt3DcZiD4VRIUTsTqxImRppRz6MOz2GvYezfxh/q1ZbYaYhnLgxEQMx+PkZNcY4q9p2Fu8LlscgY056bfKiNYL1RAaFhLnA+BW8PbbEAd8cpy+LLkMEZguXUjzPSqXD7OHzoL1w2g4lS6wCfu5pyhtt9NRTPgOIJcClAILZXA89fmAdfKq/H+Fg2bgZdAwyj+EkGPgaK1sZ2C1neOVSbga3jGSANI6DzPM+fOhfFuxC5WvTCjRY+0R08vOrPZzij4XELhbktauouUnXu7kEhRPIqAI5SDTJxA3LpAcFUH2TuSOXkKVnqPUlNwgTCqXE+J8IeyxGulPn0R/1V/+Nf8ALTFxHg9vKWujU6heZP5Ch/YLD5PrHncU/wDpoMcubfdAxGF7s23ZNgqzYaBVR2gVGuKoqVKKC9UeK8axMc6ofWK9+sVFle2AQSCKid9TW5xNaYtdAw2NYI0RmmyrVjEyI5it2u0JDVlzFxVtdaw9tK817WvTQS7jKLYe5mVT1FaVBbmsrw1lRWvnumLsh2Xu4y4GAi0rDMx0mDJVfPz5UF4fhu9uJbmM7BZ6SdTX0h2MwNtEVUACpAEL5ST58qpx4UaOUZ7NOe6XMJKeA68wY3PpQj6Z7DXOE3gqTlKOfJVdSx+E/OiuEu5L95CR7QdZOsOs6D7OsitPpF4hbt8LxTtGtoqBO7P4QvxNBhNW3oiziyHdVxf6Lwe6vEffEj+5/wAV0LCIPaMgJGXzjlFc8+jFos3tYhxPnKRA85j1rpHDbeW2AdSNT0JA8uu0edYxLiAtwAbqRf39SQRlA3EaaVmKA8XgcSEE6czv/tWttipgbtuflp0jSsYvIJPNSf8ACf0rn2ncqidiS2RjmdskHQhU9o/j8ao48W7qZn9hfDbtqIzxpmqw7lgFbQlQoboXl3b/AAiqoxBzqyAZz4UBEKlsf+IembettKw5qg4ZinJy3BkYSQD90Rp5enrVi6SytIIaDBI0gaflJoGMiYseNrrkwW+yJGp/nrRstJaZJ3EchABg841+VPxOtuqTkbTtFwlmKuSCQQxgjQgzuOlNvB54pls3WH1i1GW62923MFHPNgYhjvJB60KTs3duZjbyMZPhDqW+E0R+jdTa4pYW4pBDQVIg6EGD8KdYNdUAhzV2PtDiLWHw6WFTwKgVQFLM0aT0EnX31xviGPV7wCF7RkAQc2pMaxB+BrrXbTHsGHdLN5og7KknQ/xTr5VyPihbD3/2918yPqlshjIPNpyjbYTvQnOzaJstyhdH4rhxwzDWiQrXryyzIIkjXNG2kj8a24U2KHhxHjV7RuIWGxUgEEnqGXTyo/cuWcbYtrcXKRkJQiDEg92Z1AI5eYnaqnGMV3Vt0ChRJy9MsCE5gR+XlTLGGwAFHk5foFzXtPOYtmzXiwIg+yFYGF8zEacq6XxriLIw8MEgNJ8xNc84Dwz65jkViEsK4N46AdQhYb5jpGm+tdK7WY3K5AtjykSPlVYh2UkAqsKCTZCWMRee6YEsfLWrvA8L3ecSJJEgGY02J2mgWNx13YM0HcDQfAUT7JuStyfvD8K5EIAl3JKexbi6HakcupKkdRQE3yNDTCKG8Vw6jxSBO4p4rkhUhi62+tVXNqtO6qrV0FYbF0W4KxvW7ic0gj3z+nzoD3VNnYzC5UuP96AP7sz+PyqbqbIO+lDeIOc3uo7xLDlXMjTrQTEsCZrAGq2TYVW3bLGmixbyqB0FAMHjkRpIkfzrTBauhgCpkGthDK9NZXhrK0qXCeEYgW71pzsrAn02NfTfZRgLQhgZ1013r5YNds+hjjZawVuNPdsFUHpvPzrLtDajdRSe+Mtlxtsg6Pb1gako0ST7/lXMfp0vX/6OkkYfxeHlnmRm6mNvfU9jtrcxfFrpLEWbZ7u0F2CqSGPnmOs9AKavpB4P9c4fcCqWdB3luNyy6x7xI99LOdlltNhuaELnP0Yx3N+R9tfks6c/+afeH4jKzWyDHI8o293r50g/RfbDWrwJIGddRBiF6GnK4SxMEAjUEHYbT6GNqJMzMNEGJ+U6o7eIEECZOgHWtMYxX7IPhncfdehYxFwSujCNxoduQrTHXwVU+Rn4Ui5jhwmw8Fe46+viBBG49xOUwfMKF/v1Dw+ybskkQSC2sKxA2J3yAQAo1O/OlDinFy93u1BaN8uvLWmrBY9hbVbYNrTW40E8pgQRz5miMiJ3CzJJQoLTE+LEeBlKp7QVcolgQq66+fwoh9mRqNZgHppP88qisWSoIBInxEtuWk5pIPT0r17sIfaAAOaBvz25zO4ptooUlSbXCHHiJHU/jTF2Y7Rvbv2zei4B4VZ9WSRAht423oBbK5jmkCTtvvRSwME8Bu/U/ehCPhM000kGwhANI3XbOOQEa6niZ4No/wDmDMre4fCkLiXBbVm1adSWvszKcwkKwIPeLpqYgDp4vKmbgeKt3sPbtJd7xkEgkQTAJdY6/bjzbpUfEAC+HJHhRWaPPO1DxDa/hdCGngH90pcOu37FpTLPcvOGOYk5VzlBGuhY5jPQCm1sH3+Kezce6UCvkYsAGKHXNlUTpJ0I2rTHZHxdloCW7iLAAMLABEDyIoljeJ/VsSQQGtO2e0/3S2p9VadRSpnlbpmoXXsmmQs6cK92cW3aQ4V7aKwJKEALnB135noeY9Ki41xBbYylSANgQCB5VBim3a04e1JOXcA84nVT5UE492iXKdm6hjBHvH6UBry51c+fPqtuAY2+EA4xx8mQvdDzyCfnRn6PMcbtu7JnKwH/AKZ5VzbivEVuMcqZf70/9Ip4+ihv2V/+Nf8ALTrIyPE7dcmWbMaCf5pW43fZbhze70plzVBirC3BDAEUQoQKRrvGynmOlbW+1lr7QYe6fwovjeydttVZl8tx+tB73Ym5PhdD6yPyNZpbsIvwjilrEOFVtekHbnypoxnbTC4YC2wbMojKq6bdaTuDcDxGHbMuSYjedPhRfEcJF8zftrMRKsZqtVDlQfjfbzvZygxyGw/U0stxi65lj7htTbe7F2Ts7jy0P5VpZ7G2gZLsR00FXSlhBMFiGchQCSeQp84VYNu2FO+599R4HAW7QhFA/H41aBqwFglSlqyoia9q1lcCpk7A3mXEEKxAKGYJHI17WVUnwlaj+MLb6PGP15ddw0/EV9GWPZFZWUpP8fom4f8ATHzXFOxSjNixy79vzprwghR/P2ayspkpRbFyGIBMCYHvFCO0Ji0CNJBrKyhlECD9kLY7wmBMbxT9glEDQeyPyrKytcrKqYXW3rroD753rEHjJ/dasrKg4UK4Ld9o+p/GstmsrKYCWTZ2ccrmIJBAkEGNQQQfUV0LtBsP42/I1lZWsTsE9g+VTxX9VhDzzOPdnOlS4vXBKTqQ7gTrAznSvayuXJs5dZmwQfDXWF8AEgFNQDoYGk9aT+07HvDrWVlbw+wSWJ2KXa6N9FX9Xe/jX/LWVlPLkt3T7XhrKysoq1rKysqKwva2rKyorWj1oaysqKisFe1lZUVLVqysrKiy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://kstkrompachy.wbl.sk/2013.09.29_11_megon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6344" y="1722258"/>
            <a:ext cx="6847656" cy="5135742"/>
          </a:xfrm>
          <a:prstGeom prst="rect">
            <a:avLst/>
          </a:prstGeom>
          <a:noFill/>
        </p:spPr>
      </p:pic>
      <p:pic>
        <p:nvPicPr>
          <p:cNvPr id="28676" name="Picture 4" descr="http://img.ihned.cz/attachment.php/20/18674020/DHEnG4w92lP0vxC7qOiV8hpkTtM5NUe6/magnetic_field_earth__350x21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0"/>
            <a:ext cx="5594984" cy="3356992"/>
          </a:xfrm>
          <a:prstGeom prst="rect">
            <a:avLst/>
          </a:prstGeom>
          <a:noFill/>
        </p:spPr>
      </p:pic>
      <p:pic>
        <p:nvPicPr>
          <p:cNvPr id="28674" name="Picture 2" descr="http://www.mysteria.sk/images/articles/!2013/gravity/gravity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20" y="0"/>
            <a:ext cx="3810000" cy="3409951"/>
          </a:xfrm>
          <a:prstGeom prst="rect">
            <a:avLst/>
          </a:prstGeom>
          <a:noFill/>
        </p:spPr>
      </p:pic>
      <p:pic>
        <p:nvPicPr>
          <p:cNvPr id="28678" name="Picture 6" descr="http://msascienceonline.weebly.com/uploads/6/9/0/7/6907936/3306919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3428999" cy="3429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Zaujímate sa o fyziku?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8" name="Picture 10" descr="https://scontent-vie.xx.fbcdn.net/hphotos-xfp1/v/t1.0-9/10698453_10203857285065448_9016310724468639767_n.jpg?oh=58c84e7784027b76ee51771d3f2bdcaf&amp;oe=55A714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0"/>
            <a:ext cx="4764021" cy="3573016"/>
          </a:xfrm>
          <a:prstGeom prst="rect">
            <a:avLst/>
          </a:prstGeom>
          <a:noFill/>
        </p:spPr>
      </p:pic>
      <p:pic>
        <p:nvPicPr>
          <p:cNvPr id="27654" name="Picture 6" descr="http://www.marsonearth.org/images/july29/hmprs.29.7.05.jparnell.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35910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rgbClr val="FFFF00"/>
                </a:solidFill>
              </a:rPr>
              <a:t>Alebo o chémiu?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7650" name="Picture 2" descr="http://classic.geology.ucdavis.edu/research/geochemistry/geochem_spe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9"/>
            <a:ext cx="5035486" cy="3356992"/>
          </a:xfrm>
          <a:prstGeom prst="rect">
            <a:avLst/>
          </a:prstGeom>
          <a:noFill/>
        </p:spPr>
      </p:pic>
      <p:pic>
        <p:nvPicPr>
          <p:cNvPr id="27652" name="Picture 4" descr="https://encrypted-tbn3.gstatic.com/images?q=tbn:ANd9GcQvWuZhsU-Yw59L9HhqVcVUH9kMXkihyJNRrukGPB3rayAJxCJ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429000"/>
            <a:ext cx="4577889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10" descr="http://backroads_web.s3.amazonaws.com/images/trips/2013/slideshowsnew/WFII-alps-walking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7730" y="3645024"/>
            <a:ext cx="6128767" cy="3501008"/>
          </a:xfrm>
          <a:prstGeom prst="rect">
            <a:avLst/>
          </a:prstGeom>
          <a:noFill/>
        </p:spPr>
      </p:pic>
      <p:pic>
        <p:nvPicPr>
          <p:cNvPr id="26630" name="Picture 6" descr="http://www.compasstours.com/gifs/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954791" cy="3426322"/>
          </a:xfrm>
          <a:prstGeom prst="rect">
            <a:avLst/>
          </a:prstGeom>
          <a:noFill/>
        </p:spPr>
      </p:pic>
      <p:pic>
        <p:nvPicPr>
          <p:cNvPr id="26628" name="Picture 4" descr="http://www.natasa.sk/obrazky/galeria/Vysoke-Tatry-v-dennom-sve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0050" cy="3644596"/>
          </a:xfrm>
          <a:prstGeom prst="rect">
            <a:avLst/>
          </a:prstGeom>
          <a:noFill/>
        </p:spPr>
      </p:pic>
      <p:pic>
        <p:nvPicPr>
          <p:cNvPr id="26626" name="Picture 2" descr="fol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0888"/>
            <a:ext cx="4355976" cy="15082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FF00"/>
                </a:solidFill>
              </a:rPr>
              <a:t>Fascinujú vás hory?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6632" name="Picture 8" descr="https://classconnection.s3.amazonaws.com/188/flashcards/848188/png/continental_collision13213142702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8912" y="2564904"/>
            <a:ext cx="3605088" cy="1455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s://encrypted-tbn3.gstatic.com/images?q=tbn:ANd9GcQRjou-aNhMYB78S4LRktauBT7Nw6XcyYfGIj89FzyOH15tUdbPF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23436" cy="2564904"/>
          </a:xfrm>
          <a:prstGeom prst="rect">
            <a:avLst/>
          </a:prstGeom>
          <a:noFill/>
        </p:spPr>
      </p:pic>
      <p:pic>
        <p:nvPicPr>
          <p:cNvPr id="25604" name="Picture 4" descr="http://news.bbc.co.uk/media/images/47720000/jpg/_47720441_volcanoearthcru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0"/>
            <a:ext cx="5796136" cy="27866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40768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rgbClr val="FFFF00"/>
                </a:solidFill>
              </a:rPr>
              <a:t>Očarovali vás sopky?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5602" name="Picture 2" descr="http://images.csmonitor.com/csmarchives/2010/06/06-02-volcano.gif?alias=standard_600x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4904"/>
            <a:ext cx="6480720" cy="4320480"/>
          </a:xfrm>
          <a:prstGeom prst="rect">
            <a:avLst/>
          </a:prstGeom>
          <a:noFill/>
        </p:spPr>
      </p:pic>
      <p:pic>
        <p:nvPicPr>
          <p:cNvPr id="25606" name="Picture 6" descr="http://gallery.usgs.gov/images/06_18_2010/im15GtrFFA_06_18_2010/large/20100415_4915_mrp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3360" y="2537520"/>
            <a:ext cx="576064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rcholky hôr">
  <a:themeElements>
    <a:clrScheme name="Vrcholky hôr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Vrcholky hô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cholky hôr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ôr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1592</TotalTime>
  <Words>194</Words>
  <Application>Microsoft Office PowerPoint</Application>
  <PresentationFormat>On-screen Show (4:3)</PresentationFormat>
  <Paragraphs>44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Arial Unicode MS</vt:lpstr>
      <vt:lpstr>Vrcholky hôr</vt:lpstr>
      <vt:lpstr>Čo je geológia a a ako sa uplatním? </vt:lpstr>
      <vt:lpstr>PowerPoint Presentation</vt:lpstr>
      <vt:lpstr>PowerPoint Presentation</vt:lpstr>
      <vt:lpstr>Zaujímate sa o tajomstvá pravekého života?</vt:lpstr>
      <vt:lpstr>Zaujímate sa o minerály a horniny?</vt:lpstr>
      <vt:lpstr>PowerPoint Presentation</vt:lpstr>
      <vt:lpstr>Alebo o chémiu?</vt:lpstr>
      <vt:lpstr>Fascinujú vás hory?</vt:lpstr>
      <vt:lpstr>Očarovali vás sopky?</vt:lpstr>
      <vt:lpstr>Priťahuje vás adrenalínový šport?</vt:lpstr>
      <vt:lpstr>Dá sa vidieť s geológiou svet?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Alebo ste umelecky založení???</vt:lpstr>
      <vt:lpstr>PowerPoint Presentation</vt:lpstr>
      <vt:lpstr>PowerPoint Presentation</vt:lpstr>
    </vt:vector>
  </TitlesOfParts>
  <Company>UK PRIF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spolupráce múzeí a univerzít pri zvyšovaní paleoenvironmentálneho povedomia populácie.</dc:title>
  <dc:creator>prifuk</dc:creator>
  <cp:lastModifiedBy>NataliaHudackova</cp:lastModifiedBy>
  <cp:revision>52</cp:revision>
  <dcterms:created xsi:type="dcterms:W3CDTF">2011-09-06T10:06:35Z</dcterms:created>
  <dcterms:modified xsi:type="dcterms:W3CDTF">2021-10-19T07:19:52Z</dcterms:modified>
</cp:coreProperties>
</file>